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7"/>
  </p:notesMasterIdLst>
  <p:sldIdLst>
    <p:sldId id="256" r:id="rId3"/>
    <p:sldId id="272" r:id="rId4"/>
    <p:sldId id="273" r:id="rId5"/>
    <p:sldId id="274" r:id="rId6"/>
    <p:sldId id="257" r:id="rId7"/>
    <p:sldId id="265" r:id="rId8"/>
    <p:sldId id="261" r:id="rId9"/>
    <p:sldId id="258" r:id="rId10"/>
    <p:sldId id="264" r:id="rId11"/>
    <p:sldId id="262" r:id="rId12"/>
    <p:sldId id="260" r:id="rId13"/>
    <p:sldId id="263" r:id="rId14"/>
    <p:sldId id="266" r:id="rId15"/>
    <p:sldId id="29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isnawanugroho" initials="t" lastIdx="8" clrIdx="0">
    <p:extLst>
      <p:ext uri="{19B8F6BF-5375-455C-9EA6-DF929625EA0E}">
        <p15:presenceInfo xmlns:p15="http://schemas.microsoft.com/office/powerpoint/2012/main" userId="trisnawanugroh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162" autoAdjust="0"/>
  </p:normalViewPr>
  <p:slideViewPr>
    <p:cSldViewPr snapToGrid="0">
      <p:cViewPr varScale="1">
        <p:scale>
          <a:sx n="68" d="100"/>
          <a:sy n="68" d="100"/>
        </p:scale>
        <p:origin x="8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effectLst>
              <a:innerShdw blurRad="63500" dist="50800" dir="16200000">
                <a:prstClr val="black">
                  <a:alpha val="40000"/>
                </a:prstClr>
              </a:innerShdw>
            </a:effectLst>
          </c:spPr>
          <c:explosion val="6"/>
          <c:dPt>
            <c:idx val="0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>
                <a:innerShdw blurRad="63500" dist="50800" dir="16200000">
                  <a:prstClr val="black">
                    <a:alpha val="4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AAC2-4984-A619-28B71DC391C6}"/>
              </c:ext>
            </c:extLst>
          </c:dPt>
          <c:dPt>
            <c:idx val="1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>
                <a:innerShdw blurRad="63500" dist="50800" dir="16200000">
                  <a:prstClr val="black">
                    <a:alpha val="4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AAC2-4984-A619-28B71DC391C6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>
                <a:innerShdw blurRad="63500" dist="50800" dir="16200000">
                  <a:prstClr val="black">
                    <a:alpha val="4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5-AAC2-4984-A619-28B71DC391C6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>
                <a:innerShdw blurRad="63500" dist="50800" dir="16200000">
                  <a:prstClr val="black">
                    <a:alpha val="4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7-AAC2-4984-A619-28B71DC391C6}"/>
              </c:ext>
            </c:extLst>
          </c:dPt>
          <c:dPt>
            <c:idx val="4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>
                <a:innerShdw blurRad="63500" dist="50800" dir="16200000">
                  <a:prstClr val="black">
                    <a:alpha val="4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9-AAC2-4984-A619-28B71DC391C6}"/>
              </c:ext>
            </c:extLst>
          </c:dPt>
          <c:dPt>
            <c:idx val="5"/>
            <c:bubble3D val="0"/>
            <c:spPr>
              <a:solidFill>
                <a:schemeClr val="accent2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>
                <a:innerShdw blurRad="63500" dist="50800" dir="16200000">
                  <a:prstClr val="black">
                    <a:alpha val="4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B-AAC2-4984-A619-28B71DC391C6}"/>
              </c:ext>
            </c:extLst>
          </c:dPt>
          <c:dPt>
            <c:idx val="6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>
                <a:innerShdw blurRad="63500" dist="50800" dir="16200000">
                  <a:prstClr val="black">
                    <a:alpha val="4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D-AAC2-4984-A619-28B71DC391C6}"/>
              </c:ext>
            </c:extLst>
          </c:dPt>
          <c:dPt>
            <c:idx val="7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>
                <a:innerShdw blurRad="63500" dist="50800" dir="16200000">
                  <a:prstClr val="black">
                    <a:alpha val="4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F-AAC2-4984-A619-28B71DC391C6}"/>
              </c:ext>
            </c:extLst>
          </c:dPt>
          <c:cat>
            <c:strRef>
              <c:f>Sheet1!$A$2:$A$9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Sheet1!$B$2:$B$9</c:f>
              <c:numCache>
                <c:formatCode>0.00%</c:formatCode>
                <c:ptCount val="8"/>
                <c:pt idx="0">
                  <c:v>0.16400000000000001</c:v>
                </c:pt>
                <c:pt idx="1">
                  <c:v>0.14399999999999999</c:v>
                </c:pt>
                <c:pt idx="2">
                  <c:v>0.14099999999999999</c:v>
                </c:pt>
                <c:pt idx="3">
                  <c:v>0.128</c:v>
                </c:pt>
                <c:pt idx="4">
                  <c:v>0.122</c:v>
                </c:pt>
                <c:pt idx="5">
                  <c:v>0.11799999999999999</c:v>
                </c:pt>
                <c:pt idx="6">
                  <c:v>0.10100000000000001</c:v>
                </c:pt>
                <c:pt idx="7">
                  <c:v>8.1000000000000003E-2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AAC2-4984-A619-28B71DC391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36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8BB189-63A2-4C81-A54C-6AF9ACA3CB1E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EC116-1ADF-4E02-A614-44481FA296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82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ohnschno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eadwayio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ustindistel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unsplash.com/@firmbee" TargetMode="External"/><Relationship Id="rId4" Type="http://schemas.openxmlformats.org/officeDocument/2006/relationships/hyperlink" Target="https://unsplash.com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ustindistel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s@squareinc" TargetMode="External"/><Relationship Id="rId7" Type="http://schemas.openxmlformats.org/officeDocument/2006/relationships/hyperlink" Target="https://unsplash.com/@danieleriggifotovideo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@curtismacnewton" TargetMode="External"/><Relationship Id="rId5" Type="http://schemas.openxmlformats.org/officeDocument/2006/relationships/hyperlink" Target="https://unsplash.com/@stilclassics" TargetMode="External"/><Relationship Id="rId4" Type="http://schemas.openxmlformats.org/officeDocument/2006/relationships/hyperlink" Target="https://unsplash.com/" TargetMode="External"/></Relationships>
</file>

<file path=ppt/notesSlides/_rels/notes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unsplash.com/@philipegd" TargetMode="External"/><Relationship Id="rId3" Type="http://schemas.openxmlformats.org/officeDocument/2006/relationships/hyperlink" Target="https://unsplash.com/@kalvisuals" TargetMode="External"/><Relationship Id="rId7" Type="http://schemas.openxmlformats.org/officeDocument/2006/relationships/hyperlink" Target="https://unsplash.com/@parkerkwhitson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@a2eorigins" TargetMode="External"/><Relationship Id="rId5" Type="http://schemas.openxmlformats.org/officeDocument/2006/relationships/hyperlink" Target="https://unsplash.com/@brookecagle" TargetMode="External"/><Relationship Id="rId4" Type="http://schemas.openxmlformats.org/officeDocument/2006/relationships/hyperlink" Target="https://unsplash.com/" TargetMode="External"/><Relationship Id="rId9" Type="http://schemas.openxmlformats.org/officeDocument/2006/relationships/hyperlink" Target="https://unsplash.com/@phlmrtn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ustindistel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ustindistel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aulomohana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pankajpatel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johnschno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5794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headwayio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639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austindistel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firmbee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19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austindistel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63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5886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039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dirty="0">
                <a:hlinkClick r:id="rId3"/>
              </a:rPr>
              <a:t>@</a:t>
            </a:r>
            <a:r>
              <a:rPr lang="en-US" dirty="0" err="1">
                <a:hlinkClick r:id="rId3"/>
              </a:rPr>
              <a:t>squareinc</a:t>
            </a:r>
            <a:r>
              <a:rPr lang="en-US" dirty="0"/>
              <a:t> 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stilclassics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curtismacnewton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danieleriggifotovideo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77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kalvisuals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brookecagle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@a2eorigins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parkerkwhitson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philipegd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phlmrtn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3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austindistel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39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austindistel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96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saulomohana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136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@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pankajpatel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DEC116-1ADF-4E02-A614-44481FA296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731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BFE8A-A25B-4F5A-B637-10C52445A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275" y="1751013"/>
            <a:ext cx="5200650" cy="2387600"/>
          </a:xfrm>
        </p:spPr>
        <p:txBody>
          <a:bodyPr anchor="b">
            <a:normAutofit/>
          </a:bodyPr>
          <a:lstStyle>
            <a:lvl1pPr algn="l">
              <a:defRPr sz="4800" b="0">
                <a:solidFill>
                  <a:schemeClr val="tx1">
                    <a:lumMod val="75000"/>
                    <a:lumOff val="25000"/>
                  </a:schemeClr>
                </a:solidFill>
                <a:latin typeface="Avenir Black" panose="020B08030202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ADF6A2-1988-43E3-A87F-7FE29995C6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275" y="4230688"/>
            <a:ext cx="5200650" cy="1655762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99235-0639-4E4E-80DA-BC1C458CA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latin typeface="Avenir Book" panose="02000503020000020003" pitchFamily="2" charset="0"/>
              </a:defRPr>
            </a:lvl1pPr>
          </a:lstStyle>
          <a:p>
            <a:fld id="{2F6201D0-8121-4787-9CC0-18B2CF29CE87}" type="datetime1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37125-D2F3-4BA5-AE28-949727909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6C0CF-D4D7-4E4E-BE1C-83D75792A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latin typeface="Avenir Book" panose="02000503020000020003" pitchFamily="2" charset="0"/>
              </a:defRPr>
            </a:lvl1pPr>
          </a:lstStyle>
          <a:p>
            <a:fld id="{AA76D5C5-C8E3-4B2C-A235-173635650F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279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359C9-1184-4E0E-8B00-568563392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60B709-6CF1-4641-A843-2C3C02084E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4C200A-C689-4A13-9D3E-BAEA208853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07318E-3E11-4CE2-A87C-1F198908A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26740-9FC0-4487-9381-5C9FE63CFE6A}" type="datetime1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2ED76-A7F0-4939-BDCA-AA6BBC6A9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093037-D090-4334-AE74-A1C19F8A4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24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2531B-4D50-436C-B66D-1697C8537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045A95-DA34-489C-82F3-57D540307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BE036-4904-4EE1-BA3F-D8AB4F845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8BDF6-A0C5-4FAD-B1A5-FE1126E00F6D}" type="datetime1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9AAFC3-BB9F-45C4-B7AC-679018DFB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1FA61-564B-48C8-BF53-9BE56C4AF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2330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248A7-5374-4098-93F7-8FCDC1A45A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FE0714-9237-4D01-96C5-C376577311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5E48B-BB1A-4C33-9481-595C9BECD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F8E3-60E5-409D-A249-8194DD4A4EB9}" type="datetime1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7979C-1F77-4872-8D42-A9AD0175A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4DEE82-E5C6-4E6E-9FD3-367E86457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587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49FBC-4076-4503-80C7-D93A03B1DD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0ADFAE-28B7-4235-AF19-EDE2A72C7D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AF39C-2D37-42D3-8E41-DD8C07BCA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691D1-9526-4FC9-9D5F-4C8B97679ACB}" type="datetime1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ECF9A-31A2-4276-990D-B7E5E5C35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669C4-068F-4F49-AC6F-8A651D0E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3424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6EC2B84-4B9C-4350-A1CA-AB35AA72693C}"/>
              </a:ext>
            </a:extLst>
          </p:cNvPr>
          <p:cNvGrpSpPr/>
          <p:nvPr userDrawn="1"/>
        </p:nvGrpSpPr>
        <p:grpSpPr>
          <a:xfrm>
            <a:off x="10952822" y="5752696"/>
            <a:ext cx="914400" cy="1017991"/>
            <a:chOff x="10744200" y="5670870"/>
            <a:chExt cx="914400" cy="101799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DF6A578-D070-489C-892C-E2B00E18B8D9}"/>
                </a:ext>
              </a:extLst>
            </p:cNvPr>
            <p:cNvSpPr/>
            <p:nvPr/>
          </p:nvSpPr>
          <p:spPr>
            <a:xfrm>
              <a:off x="10744200" y="5774461"/>
              <a:ext cx="914400" cy="914400"/>
            </a:xfrm>
            <a:prstGeom prst="ellipse">
              <a:avLst/>
            </a:prstGeom>
            <a:solidFill>
              <a:srgbClr val="357D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1D89F52-9B04-4D00-A6DD-157F77DC3FE2}"/>
                </a:ext>
              </a:extLst>
            </p:cNvPr>
            <p:cNvGrpSpPr/>
            <p:nvPr/>
          </p:nvGrpSpPr>
          <p:grpSpPr>
            <a:xfrm rot="2441077">
              <a:off x="11448878" y="5670870"/>
              <a:ext cx="114300" cy="685800"/>
              <a:chOff x="13081000" y="4546600"/>
              <a:chExt cx="114300" cy="685800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36269D1-619F-4CEF-B254-07AB3A3162A5}"/>
                  </a:ext>
                </a:extLst>
              </p:cNvPr>
              <p:cNvCxnSpPr/>
              <p:nvPr/>
            </p:nvCxnSpPr>
            <p:spPr>
              <a:xfrm>
                <a:off x="13081000" y="4546600"/>
                <a:ext cx="0" cy="457200"/>
              </a:xfrm>
              <a:prstGeom prst="line">
                <a:avLst/>
              </a:prstGeom>
              <a:ln w="47625" cap="rnd">
                <a:solidFill>
                  <a:srgbClr val="F7C0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C505DB8-3DD6-4ADE-91D1-31D893205AAA}"/>
                  </a:ext>
                </a:extLst>
              </p:cNvPr>
              <p:cNvCxnSpPr/>
              <p:nvPr/>
            </p:nvCxnSpPr>
            <p:spPr>
              <a:xfrm>
                <a:off x="13195300" y="4775200"/>
                <a:ext cx="0" cy="457200"/>
              </a:xfrm>
              <a:prstGeom prst="line">
                <a:avLst/>
              </a:prstGeom>
              <a:ln w="47625" cap="rnd">
                <a:solidFill>
                  <a:srgbClr val="F7C0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61618A-886E-4241-992C-4A93BC41A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178" y="468129"/>
            <a:ext cx="10729644" cy="774652"/>
          </a:xfrm>
        </p:spPr>
        <p:txBody>
          <a:bodyPr>
            <a:normAutofit/>
          </a:bodyPr>
          <a:lstStyle>
            <a:lvl1pPr>
              <a:defRPr sz="2800" b="1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59041-F73B-41B8-B6DF-C3CB3562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1178" y="6195417"/>
            <a:ext cx="2743200" cy="365125"/>
          </a:xfrm>
        </p:spPr>
        <p:txBody>
          <a:bodyPr/>
          <a:lstStyle/>
          <a:p>
            <a:fld id="{7A9C0F95-B072-416E-91C2-3AA25F6FF821}" type="datetime1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4D298-9CF0-4EBA-81E6-0750D6B08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95417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4CB1F-1CA7-4BC4-9C30-0D75398EA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7622" y="6195417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AFAC4AD-C9A1-4202-8512-5B2A4BA87E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52039D1-B1C7-4F00-8084-C52BD9CEBD38}"/>
              </a:ext>
            </a:extLst>
          </p:cNvPr>
          <p:cNvSpPr/>
          <p:nvPr userDrawn="1"/>
        </p:nvSpPr>
        <p:spPr>
          <a:xfrm>
            <a:off x="10722327" y="5815682"/>
            <a:ext cx="187082" cy="187082"/>
          </a:xfrm>
          <a:prstGeom prst="ellipse">
            <a:avLst/>
          </a:prstGeom>
          <a:solidFill>
            <a:srgbClr val="F7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EA3BEE0D-199B-465D-8171-D35998BD1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178" y="1571626"/>
            <a:ext cx="10729644" cy="44745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9490756-04EB-4487-8AC9-E347002CB416}"/>
              </a:ext>
            </a:extLst>
          </p:cNvPr>
          <p:cNvGrpSpPr/>
          <p:nvPr userDrawn="1"/>
        </p:nvGrpSpPr>
        <p:grpSpPr>
          <a:xfrm>
            <a:off x="257640" y="0"/>
            <a:ext cx="400048" cy="977900"/>
            <a:chOff x="257640" y="0"/>
            <a:chExt cx="400048" cy="977900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CF1D392-C8C3-4A1A-BB28-49A6E240CF6A}"/>
                </a:ext>
              </a:extLst>
            </p:cNvPr>
            <p:cNvCxnSpPr>
              <a:cxnSpLocks/>
              <a:endCxn id="38" idx="0"/>
            </p:cNvCxnSpPr>
            <p:nvPr/>
          </p:nvCxnSpPr>
          <p:spPr>
            <a:xfrm>
              <a:off x="457664" y="0"/>
              <a:ext cx="0" cy="711200"/>
            </a:xfrm>
            <a:prstGeom prst="line">
              <a:avLst/>
            </a:prstGeom>
            <a:ln w="25400">
              <a:solidFill>
                <a:srgbClr val="F7C0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4197F22-9195-4FBB-8E01-1AA2A71A42E6}"/>
                </a:ext>
              </a:extLst>
            </p:cNvPr>
            <p:cNvSpPr/>
            <p:nvPr/>
          </p:nvSpPr>
          <p:spPr>
            <a:xfrm>
              <a:off x="324314" y="711200"/>
              <a:ext cx="266700" cy="266700"/>
            </a:xfrm>
            <a:prstGeom prst="ellipse">
              <a:avLst/>
            </a:prstGeom>
            <a:solidFill>
              <a:srgbClr val="357D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848217D-3982-45D8-BC6A-5593CABFC2E7}"/>
                </a:ext>
              </a:extLst>
            </p:cNvPr>
            <p:cNvSpPr/>
            <p:nvPr/>
          </p:nvSpPr>
          <p:spPr>
            <a:xfrm>
              <a:off x="257640" y="498476"/>
              <a:ext cx="400048" cy="400048"/>
            </a:xfrm>
            <a:prstGeom prst="ellipse">
              <a:avLst/>
            </a:prstGeom>
            <a:noFill/>
            <a:ln w="25400">
              <a:solidFill>
                <a:srgbClr val="F7C0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62502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1618A-886E-4241-992C-4A93BC41A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178" y="468129"/>
            <a:ext cx="10729644" cy="774652"/>
          </a:xfrm>
        </p:spPr>
        <p:txBody>
          <a:bodyPr>
            <a:normAutofit/>
          </a:bodyPr>
          <a:lstStyle>
            <a:lvl1pPr>
              <a:defRPr sz="2800" b="1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59041-F73B-41B8-B6DF-C3CB3562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1178" y="6195417"/>
            <a:ext cx="2743200" cy="365125"/>
          </a:xfrm>
        </p:spPr>
        <p:txBody>
          <a:bodyPr/>
          <a:lstStyle/>
          <a:p>
            <a:fld id="{56B69C83-B259-410A-BBD7-F3B03AE488DA}" type="datetime1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4D298-9CF0-4EBA-81E6-0750D6B08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95417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4CB1F-1CA7-4BC4-9C30-0D75398EA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7622" y="6195417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FAC4AD-C9A1-4202-8512-5B2A4BA87E5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F672AC6-8074-4C8F-8C79-0A41CAA10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178" y="1571626"/>
            <a:ext cx="10729644" cy="44745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87154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rgbClr val="357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2DB08FE-E2C2-4306-A81B-5105D916A3C6}"/>
              </a:ext>
            </a:extLst>
          </p:cNvPr>
          <p:cNvCxnSpPr>
            <a:cxnSpLocks/>
          </p:cNvCxnSpPr>
          <p:nvPr userDrawn="1"/>
        </p:nvCxnSpPr>
        <p:spPr>
          <a:xfrm rot="8358923" flipH="1">
            <a:off x="289737" y="2392995"/>
            <a:ext cx="0" cy="457200"/>
          </a:xfrm>
          <a:prstGeom prst="line">
            <a:avLst/>
          </a:prstGeom>
          <a:ln w="73025" cap="rnd">
            <a:solidFill>
              <a:srgbClr val="F7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F5077D-1C61-4A66-A20B-788D9782A3C5}"/>
              </a:ext>
            </a:extLst>
          </p:cNvPr>
          <p:cNvCxnSpPr>
            <a:cxnSpLocks/>
          </p:cNvCxnSpPr>
          <p:nvPr userDrawn="1"/>
        </p:nvCxnSpPr>
        <p:spPr>
          <a:xfrm rot="8358923" flipV="1">
            <a:off x="12101689" y="4864386"/>
            <a:ext cx="0" cy="457200"/>
          </a:xfrm>
          <a:prstGeom prst="line">
            <a:avLst/>
          </a:prstGeom>
          <a:ln w="73025" cap="rnd">
            <a:solidFill>
              <a:srgbClr val="F7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5DAF27-499B-4C72-B32F-D77956E1A4A1}"/>
              </a:ext>
            </a:extLst>
          </p:cNvPr>
          <p:cNvCxnSpPr>
            <a:cxnSpLocks/>
          </p:cNvCxnSpPr>
          <p:nvPr userDrawn="1"/>
        </p:nvCxnSpPr>
        <p:spPr>
          <a:xfrm rot="13758923" flipV="1">
            <a:off x="-1" y="4398409"/>
            <a:ext cx="0" cy="457200"/>
          </a:xfrm>
          <a:prstGeom prst="line">
            <a:avLst/>
          </a:prstGeom>
          <a:ln w="73025" cap="rnd">
            <a:solidFill>
              <a:srgbClr val="F7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E99A20-ABB1-491E-BE72-D1890AE01844}"/>
              </a:ext>
            </a:extLst>
          </p:cNvPr>
          <p:cNvSpPr/>
          <p:nvPr userDrawn="1"/>
        </p:nvSpPr>
        <p:spPr>
          <a:xfrm>
            <a:off x="292523" y="298044"/>
            <a:ext cx="11606956" cy="6261912"/>
          </a:xfrm>
          <a:prstGeom prst="roundRect">
            <a:avLst>
              <a:gd name="adj" fmla="val 282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1618A-886E-4241-992C-4A93BC41A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178" y="468129"/>
            <a:ext cx="10729644" cy="774652"/>
          </a:xfrm>
        </p:spPr>
        <p:txBody>
          <a:bodyPr>
            <a:normAutofit/>
          </a:bodyPr>
          <a:lstStyle>
            <a:lvl1pPr>
              <a:defRPr sz="2800" b="1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E0CF9-9BF0-45DB-9B5B-270BE6296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178" y="1571626"/>
            <a:ext cx="10729644" cy="447455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59041-F73B-41B8-B6DF-C3CB356211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1178" y="6195417"/>
            <a:ext cx="2743200" cy="365125"/>
          </a:xfrm>
        </p:spPr>
        <p:txBody>
          <a:bodyPr/>
          <a:lstStyle/>
          <a:p>
            <a:fld id="{B7765F55-2744-4283-A3E9-CDDC99F67639}" type="datetime1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4D298-9CF0-4EBA-81E6-0750D6B08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95417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4CB1F-1CA7-4BC4-9C30-0D75398EA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7622" y="6195417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FAC4AD-C9A1-4202-8512-5B2A4BA87E5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3423265-70E3-4E52-B3D6-7C55A9AAFC9E}"/>
              </a:ext>
            </a:extLst>
          </p:cNvPr>
          <p:cNvCxnSpPr/>
          <p:nvPr userDrawn="1"/>
        </p:nvCxnSpPr>
        <p:spPr>
          <a:xfrm rot="2441077">
            <a:off x="12210969" y="2739695"/>
            <a:ext cx="0" cy="457200"/>
          </a:xfrm>
          <a:prstGeom prst="line">
            <a:avLst/>
          </a:prstGeom>
          <a:ln w="73025" cap="rnd">
            <a:solidFill>
              <a:srgbClr val="F7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FFFC7FF-91C0-41A8-9341-15FB538B89CE}"/>
              </a:ext>
            </a:extLst>
          </p:cNvPr>
          <p:cNvCxnSpPr/>
          <p:nvPr userDrawn="1"/>
        </p:nvCxnSpPr>
        <p:spPr>
          <a:xfrm rot="2441077">
            <a:off x="11788574" y="6331942"/>
            <a:ext cx="0" cy="457200"/>
          </a:xfrm>
          <a:prstGeom prst="line">
            <a:avLst/>
          </a:prstGeom>
          <a:ln w="73025" cap="rnd">
            <a:solidFill>
              <a:srgbClr val="F7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AB6DD33-685D-48D7-A961-BE7CD580180B}"/>
              </a:ext>
            </a:extLst>
          </p:cNvPr>
          <p:cNvCxnSpPr>
            <a:cxnSpLocks/>
          </p:cNvCxnSpPr>
          <p:nvPr userDrawn="1"/>
        </p:nvCxnSpPr>
        <p:spPr>
          <a:xfrm rot="7841077">
            <a:off x="465871" y="6182919"/>
            <a:ext cx="0" cy="457200"/>
          </a:xfrm>
          <a:prstGeom prst="line">
            <a:avLst/>
          </a:prstGeom>
          <a:ln w="73025" cap="rnd">
            <a:solidFill>
              <a:srgbClr val="F7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4B38EED-0650-43AC-98E1-8D11599A602B}"/>
              </a:ext>
            </a:extLst>
          </p:cNvPr>
          <p:cNvCxnSpPr>
            <a:cxnSpLocks/>
          </p:cNvCxnSpPr>
          <p:nvPr userDrawn="1"/>
        </p:nvCxnSpPr>
        <p:spPr>
          <a:xfrm rot="7841077">
            <a:off x="11728915" y="865158"/>
            <a:ext cx="0" cy="457200"/>
          </a:xfrm>
          <a:prstGeom prst="line">
            <a:avLst/>
          </a:prstGeom>
          <a:ln w="73025" cap="rnd">
            <a:solidFill>
              <a:srgbClr val="F7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17EA84-3F86-4310-803D-7B27DDE1CF1A}"/>
              </a:ext>
            </a:extLst>
          </p:cNvPr>
          <p:cNvCxnSpPr>
            <a:cxnSpLocks/>
          </p:cNvCxnSpPr>
          <p:nvPr userDrawn="1"/>
        </p:nvCxnSpPr>
        <p:spPr>
          <a:xfrm rot="13758923" flipV="1">
            <a:off x="552449" y="218468"/>
            <a:ext cx="0" cy="457200"/>
          </a:xfrm>
          <a:prstGeom prst="line">
            <a:avLst/>
          </a:prstGeom>
          <a:ln w="73025" cap="rnd">
            <a:solidFill>
              <a:srgbClr val="F7C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411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89993-919C-4424-A0B4-DC99BF0C7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97B5F-2ACC-4221-B8D6-4830C6D1B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4BCE8-F4C6-4819-AB05-DA797ED25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7BED8-9FCB-43D8-BC12-CF7EAAAB3C11}" type="datetime1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C9374-2397-4FCE-87C2-7E1AEF3F0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FB638-C65F-4CCA-82E8-B42B8711B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88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780B4-AF5F-4E8A-8E2C-47CEB2CBC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3B5C4-406E-4198-8230-E42F60633D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C94C99-9D00-4EAD-96EA-6065064E90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D5542E-203F-4749-9635-7D19B47BE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B379A-2C82-4875-BE3F-08DF14DDA0C8}" type="datetime1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33E251-9B30-4771-9F45-0C182A912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41A133-906C-42C1-91FF-C7F32B9D3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2059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0555B-3258-4CCA-B793-61754C915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4FFF24-D32B-4212-87AE-1AF821465E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41EBC5-518F-47DD-BF9C-C5A0F60E7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5B4352-C827-425C-B854-D2CDC5F35C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1B8096-CA08-49CF-A1F7-C16F0195A3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FAD837-79A2-4E5F-91D6-3697D977D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BA760-FAF2-4E46-A190-9FCDB5A5B071}" type="datetime1">
              <a:rPr lang="en-US" smtClean="0"/>
              <a:t>7/3/2019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F39E3B-440F-438F-AE9B-63A9F411B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821250-5552-4111-AB95-8966126C1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84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ADE4356-6386-42BC-BA98-181B8A5477B5}"/>
              </a:ext>
            </a:extLst>
          </p:cNvPr>
          <p:cNvSpPr/>
          <p:nvPr userDrawn="1"/>
        </p:nvSpPr>
        <p:spPr>
          <a:xfrm rot="5400000">
            <a:off x="11382375" y="6519420"/>
            <a:ext cx="228600" cy="448561"/>
          </a:xfrm>
          <a:custGeom>
            <a:avLst/>
            <a:gdLst>
              <a:gd name="connsiteX0" fmla="*/ 3214688 w 3276600"/>
              <a:gd name="connsiteY0" fmla="*/ 0 h 6429376"/>
              <a:gd name="connsiteX1" fmla="*/ 3276600 w 3276600"/>
              <a:gd name="connsiteY1" fmla="*/ 1566 h 6429376"/>
              <a:gd name="connsiteX2" fmla="*/ 3276600 w 3276600"/>
              <a:gd name="connsiteY2" fmla="*/ 6427811 h 6429376"/>
              <a:gd name="connsiteX3" fmla="*/ 3214688 w 3276600"/>
              <a:gd name="connsiteY3" fmla="*/ 6429376 h 6429376"/>
              <a:gd name="connsiteX4" fmla="*/ 0 w 3276600"/>
              <a:gd name="connsiteY4" fmla="*/ 3214688 h 6429376"/>
              <a:gd name="connsiteX5" fmla="*/ 3214688 w 3276600"/>
              <a:gd name="connsiteY5" fmla="*/ 0 h 642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6600" h="6429376">
                <a:moveTo>
                  <a:pt x="3214688" y="0"/>
                </a:moveTo>
                <a:lnTo>
                  <a:pt x="3276600" y="1566"/>
                </a:lnTo>
                <a:lnTo>
                  <a:pt x="3276600" y="6427811"/>
                </a:lnTo>
                <a:lnTo>
                  <a:pt x="3214688" y="6429376"/>
                </a:lnTo>
                <a:cubicBezTo>
                  <a:pt x="1439265" y="6429376"/>
                  <a:pt x="0" y="4990111"/>
                  <a:pt x="0" y="3214688"/>
                </a:cubicBezTo>
                <a:cubicBezTo>
                  <a:pt x="0" y="1439265"/>
                  <a:pt x="1439265" y="0"/>
                  <a:pt x="321468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>
            <a:innerShdw blurRad="50800" dist="25400" dir="108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8357EB-3D06-453F-87D8-73CF3AFD5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895BE-F651-4375-A7AF-9D448E004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F8EC0-C062-4760-8F92-1A295899E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9B502-08DD-4CA0-8808-425634F441C5}" type="datetime1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222EB-1389-418F-A038-B79D7C01E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0A928-8CE5-4096-AF59-AD2D46528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1776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B3331-B05F-432D-BA88-B9767391A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AD19DE-FB6D-4B18-B015-79688A92C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DB118-0D57-4D16-8B5F-3EE3C47EABEA}" type="datetime1">
              <a:rPr lang="en-US" smtClean="0"/>
              <a:t>7/3/2019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49F49F-9C6A-4142-BC21-F1C259127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D5C5E-3D1C-4957-A2A9-25784097C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968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8CCE14-3F4B-430F-80A4-E9D515173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15792-7F22-4C20-AC5B-DFBA6CE98D5E}" type="datetime1">
              <a:rPr lang="en-US" smtClean="0"/>
              <a:t>7/3/2019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65E574-FA0F-4904-8EC4-DB140FF1A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225D1-6473-4D5F-80EC-5EFBDD8ED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334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E4CDF-ACB5-4387-BBED-7377EC22C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63986-C693-4EDF-9334-6FE650B16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81613D-93DD-407D-AAFF-01E0F5E629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B879B8-AAE9-4356-BFD4-4730B7380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CDBEF-B0C5-431F-9B72-5EFC93855860}" type="datetime1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2642D-BB0A-4722-AACD-236329DAB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4A9BD7-B625-4EDB-BEFE-158429F26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8381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C6DC-272F-4E01-B46E-3B4E3DE55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29B631-F8E3-414F-98D2-55724FE8CA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61944A-2EF5-4806-9D0C-DB2DFC036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C1EF1-E893-4D7C-8612-0136CA7B0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04541-39AC-41A3-A350-91651F49AD43}" type="datetime1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DEEEC2-843D-4C14-B246-D69E0841D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72FDD7-7C1E-479D-A071-053D36A7B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1597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CD176-FED1-402C-89E2-F108C2E99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AA584B-1D30-4255-94D0-2EFB052D89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F29A1-2E23-4FE5-A0B1-BB4D45169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A2DBB-5CB6-4EE3-A4C1-38027A234A00}" type="datetime1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6F2BF-A6A1-4A1B-A01B-B64103DC4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C4133-0BC8-4518-BF66-B5D47DEA0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6039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F24378-83AE-4BF8-8C77-D276CEECFF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DA0C9F-3336-495D-82A5-C5DA08E71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3E971-2EE6-44FA-8368-7D8DE7AD5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86DFE-FAE8-46F8-A80C-42E00595D76D}" type="datetime1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7C2D5-21D6-4570-92AC-30F9B2C0D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15DB7-009C-4137-8154-AFDFD9C94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AC4AD-C9A1-4202-8512-5B2A4BA87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1376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37C02-0FE9-4694-A7B5-DAA2E7F92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F56C0-0FED-4FC9-A8FD-8409CAAB40D2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59E44-CD78-4CC7-8AA4-C4FF8D368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3EE96-960C-45FC-BB52-209ED244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EBBE-1EFA-4D2E-88F5-083B206EF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430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47E54-5EE9-41CD-9EA0-5EF2EF1CA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1EBBE-83BF-4F8A-874A-B77A1D8FA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FEE8A-698F-4F21-9FAD-A39057534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0D67B-2C99-4705-92C9-03FD6EBAFBFA}" type="datetime1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201CD-D162-49AD-844D-BD899732F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D6710-83A8-4148-9CA0-130E20E1C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040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9AA61-8A10-45DC-A2B7-1AC7578DF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DCC65-2996-46A7-AEA0-0CFF9A0307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93EA73-2401-4831-B597-B615A78409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708C7B-5410-4FA9-BE10-55C5F1F23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64CD1-0B88-4FDC-A562-84A9D421B6EE}" type="datetime1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5CF97F-54BD-4471-B57A-78DE2E395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7686A2-CC45-4462-BA9A-258B94A5E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84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DED3B-9AC2-4E51-AB33-1942C3139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46075"/>
            <a:ext cx="10515600" cy="5492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5115E-A7EF-4D6D-B164-85E34A638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10EC10-6ED6-4464-B28E-64934F7C1F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2546AA-59CC-409C-BB9F-23687ED577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08AC36-587A-4FEF-A668-AD36318A7B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13A1C0-A2E7-4E45-9F59-EA07AAB48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6A512-9580-4D58-93B3-E4DF7C81762C}" type="datetime1">
              <a:rPr lang="en-US" smtClean="0"/>
              <a:t>7/3/2019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CA110A-D60C-4D4A-A7AA-130386D38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9469BD-7F85-479F-928D-95258AB1D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380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13DBBC1-6678-4198-BEB0-3E7F35EE0940}"/>
              </a:ext>
            </a:extLst>
          </p:cNvPr>
          <p:cNvSpPr/>
          <p:nvPr userDrawn="1"/>
        </p:nvSpPr>
        <p:spPr>
          <a:xfrm rot="5400000">
            <a:off x="11382375" y="6519420"/>
            <a:ext cx="228600" cy="448561"/>
          </a:xfrm>
          <a:custGeom>
            <a:avLst/>
            <a:gdLst>
              <a:gd name="connsiteX0" fmla="*/ 3214688 w 3276600"/>
              <a:gd name="connsiteY0" fmla="*/ 0 h 6429376"/>
              <a:gd name="connsiteX1" fmla="*/ 3276600 w 3276600"/>
              <a:gd name="connsiteY1" fmla="*/ 1566 h 6429376"/>
              <a:gd name="connsiteX2" fmla="*/ 3276600 w 3276600"/>
              <a:gd name="connsiteY2" fmla="*/ 6427811 h 6429376"/>
              <a:gd name="connsiteX3" fmla="*/ 3214688 w 3276600"/>
              <a:gd name="connsiteY3" fmla="*/ 6429376 h 6429376"/>
              <a:gd name="connsiteX4" fmla="*/ 0 w 3276600"/>
              <a:gd name="connsiteY4" fmla="*/ 3214688 h 6429376"/>
              <a:gd name="connsiteX5" fmla="*/ 3214688 w 3276600"/>
              <a:gd name="connsiteY5" fmla="*/ 0 h 642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6600" h="6429376">
                <a:moveTo>
                  <a:pt x="3214688" y="0"/>
                </a:moveTo>
                <a:lnTo>
                  <a:pt x="3276600" y="1566"/>
                </a:lnTo>
                <a:lnTo>
                  <a:pt x="3276600" y="6427811"/>
                </a:lnTo>
                <a:lnTo>
                  <a:pt x="3214688" y="6429376"/>
                </a:lnTo>
                <a:cubicBezTo>
                  <a:pt x="1439265" y="6429376"/>
                  <a:pt x="0" y="4990111"/>
                  <a:pt x="0" y="3214688"/>
                </a:cubicBezTo>
                <a:cubicBezTo>
                  <a:pt x="0" y="1439265"/>
                  <a:pt x="1439265" y="0"/>
                  <a:pt x="321468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>
            <a:innerShdw blurRad="50800" dist="25400" dir="108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9D40A3-F9DE-4375-AE44-7E4FE63AC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E7A82B-BA39-403B-8E7E-ECEA7F2D0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D7C38-8136-46D0-B547-EEB4BEF968C7}" type="datetime1">
              <a:rPr lang="en-US" smtClean="0"/>
              <a:t>7/3/2019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C8C0EB-8125-4F93-BD31-12FB0DECA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4E98DD-BB97-4467-A819-A6F241D28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B89423-915A-4267-8D20-E6B03AC44A72}"/>
              </a:ext>
            </a:extLst>
          </p:cNvPr>
          <p:cNvSpPr/>
          <p:nvPr userDrawn="1"/>
        </p:nvSpPr>
        <p:spPr>
          <a:xfrm>
            <a:off x="0" y="3590925"/>
            <a:ext cx="12192000" cy="2676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0170A2-888A-4ED3-BE1C-41BF450736ED}"/>
              </a:ext>
            </a:extLst>
          </p:cNvPr>
          <p:cNvSpPr/>
          <p:nvPr userDrawn="1"/>
        </p:nvSpPr>
        <p:spPr>
          <a:xfrm>
            <a:off x="855659" y="1826537"/>
            <a:ext cx="1602463" cy="1602463"/>
          </a:xfrm>
          <a:prstGeom prst="ellipse">
            <a:avLst/>
          </a:prstGeom>
          <a:pattFill prst="dkDnDiag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A61A7057-244E-4741-9FB1-BD4F86840E08}"/>
              </a:ext>
            </a:extLst>
          </p:cNvPr>
          <p:cNvSpPr/>
          <p:nvPr userDrawn="1"/>
        </p:nvSpPr>
        <p:spPr>
          <a:xfrm rot="19124503">
            <a:off x="981427" y="1850929"/>
            <a:ext cx="253497" cy="476864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>
            <a:outerShdw blurRad="50800" dist="25400" dir="16200000" sx="99000" sy="9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Avenir" panose="020B0503020203020204" pitchFamily="34" charset="0"/>
              </a:rPr>
              <a:t>1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79642A-C591-4423-9AC5-83F08E632F0E}"/>
              </a:ext>
            </a:extLst>
          </p:cNvPr>
          <p:cNvCxnSpPr>
            <a:cxnSpLocks/>
          </p:cNvCxnSpPr>
          <p:nvPr userDrawn="1"/>
        </p:nvCxnSpPr>
        <p:spPr>
          <a:xfrm>
            <a:off x="1523080" y="6267450"/>
            <a:ext cx="267620" cy="0"/>
          </a:xfrm>
          <a:prstGeom prst="line">
            <a:avLst/>
          </a:prstGeom>
          <a:ln w="57150" cap="rnd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A1757169-A467-499E-BCEF-05954EF2D112}"/>
              </a:ext>
            </a:extLst>
          </p:cNvPr>
          <p:cNvSpPr/>
          <p:nvPr userDrawn="1"/>
        </p:nvSpPr>
        <p:spPr>
          <a:xfrm>
            <a:off x="3815065" y="1826537"/>
            <a:ext cx="1602463" cy="1602463"/>
          </a:xfrm>
          <a:prstGeom prst="ellipse">
            <a:avLst/>
          </a:prstGeom>
          <a:pattFill prst="dkDnDiag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FEE4FD97-470E-4DD1-BE1A-7D556D77A98F}"/>
              </a:ext>
            </a:extLst>
          </p:cNvPr>
          <p:cNvSpPr/>
          <p:nvPr userDrawn="1"/>
        </p:nvSpPr>
        <p:spPr>
          <a:xfrm rot="19124503">
            <a:off x="3940833" y="1850929"/>
            <a:ext cx="253497" cy="476864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>
            <a:outerShdw blurRad="50800" dist="25400" dir="16200000" sx="99000" sy="9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Avenir" panose="020B0503020203020204" pitchFamily="34" charset="0"/>
              </a:rPr>
              <a:t>2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8BD57BB-A897-48B8-B36F-965E4A1AAE19}"/>
              </a:ext>
            </a:extLst>
          </p:cNvPr>
          <p:cNvCxnSpPr>
            <a:cxnSpLocks/>
          </p:cNvCxnSpPr>
          <p:nvPr userDrawn="1"/>
        </p:nvCxnSpPr>
        <p:spPr>
          <a:xfrm>
            <a:off x="4482486" y="6267450"/>
            <a:ext cx="267620" cy="0"/>
          </a:xfrm>
          <a:prstGeom prst="line">
            <a:avLst/>
          </a:prstGeom>
          <a:ln w="57150" cap="rnd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8EE0DD3C-6C10-4ECB-B2CC-977FAB3BEB5E}"/>
              </a:ext>
            </a:extLst>
          </p:cNvPr>
          <p:cNvSpPr/>
          <p:nvPr userDrawn="1"/>
        </p:nvSpPr>
        <p:spPr>
          <a:xfrm>
            <a:off x="6774471" y="1826537"/>
            <a:ext cx="1602463" cy="1602463"/>
          </a:xfrm>
          <a:prstGeom prst="ellipse">
            <a:avLst/>
          </a:prstGeom>
          <a:pattFill prst="dkDnDiag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096A1CC4-BB5F-4080-AE40-99FBD155E84B}"/>
              </a:ext>
            </a:extLst>
          </p:cNvPr>
          <p:cNvSpPr/>
          <p:nvPr userDrawn="1"/>
        </p:nvSpPr>
        <p:spPr>
          <a:xfrm rot="19124503">
            <a:off x="6900239" y="1850929"/>
            <a:ext cx="253497" cy="476864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>
            <a:outerShdw blurRad="50800" dist="25400" dir="16200000" sx="99000" sy="9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Avenir" panose="020B0503020203020204" pitchFamily="34" charset="0"/>
              </a:rPr>
              <a:t>3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57FB501-7F5F-41A1-9A22-61A1EDE7E218}"/>
              </a:ext>
            </a:extLst>
          </p:cNvPr>
          <p:cNvCxnSpPr>
            <a:cxnSpLocks/>
          </p:cNvCxnSpPr>
          <p:nvPr userDrawn="1"/>
        </p:nvCxnSpPr>
        <p:spPr>
          <a:xfrm>
            <a:off x="7441892" y="6267450"/>
            <a:ext cx="267620" cy="0"/>
          </a:xfrm>
          <a:prstGeom prst="line">
            <a:avLst/>
          </a:prstGeom>
          <a:ln w="57150" cap="rnd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2B683DFA-B976-48E5-B85B-EA26C660DBE0}"/>
              </a:ext>
            </a:extLst>
          </p:cNvPr>
          <p:cNvSpPr/>
          <p:nvPr userDrawn="1"/>
        </p:nvSpPr>
        <p:spPr>
          <a:xfrm>
            <a:off x="9733878" y="1826537"/>
            <a:ext cx="1602463" cy="1602463"/>
          </a:xfrm>
          <a:prstGeom prst="ellipse">
            <a:avLst/>
          </a:prstGeom>
          <a:pattFill prst="dkDnDiag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A18A832F-C722-4DE4-8B89-8EE87611E494}"/>
              </a:ext>
            </a:extLst>
          </p:cNvPr>
          <p:cNvSpPr/>
          <p:nvPr userDrawn="1"/>
        </p:nvSpPr>
        <p:spPr>
          <a:xfrm rot="19124503">
            <a:off x="9859646" y="1850929"/>
            <a:ext cx="253497" cy="476864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>
            <a:outerShdw blurRad="50800" dist="25400" dir="16200000" sx="99000" sy="99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latin typeface="Avenir" panose="020B0503020203020204" pitchFamily="34" charset="0"/>
              </a:rPr>
              <a:t>4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918E8D-FD8C-48A4-905F-979FAC54BFBB}"/>
              </a:ext>
            </a:extLst>
          </p:cNvPr>
          <p:cNvCxnSpPr>
            <a:cxnSpLocks/>
          </p:cNvCxnSpPr>
          <p:nvPr userDrawn="1"/>
        </p:nvCxnSpPr>
        <p:spPr>
          <a:xfrm>
            <a:off x="10401299" y="6267450"/>
            <a:ext cx="267620" cy="0"/>
          </a:xfrm>
          <a:prstGeom prst="line">
            <a:avLst/>
          </a:prstGeom>
          <a:ln w="57150" cap="rnd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4EE0F9-8AA2-4EC5-B1EB-2639B5F57A6E}"/>
              </a:ext>
            </a:extLst>
          </p:cNvPr>
          <p:cNvCxnSpPr/>
          <p:nvPr userDrawn="1"/>
        </p:nvCxnSpPr>
        <p:spPr>
          <a:xfrm>
            <a:off x="3136594" y="3860561"/>
            <a:ext cx="0" cy="213725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73F0E48-C58E-474B-B629-731ACA4CE4AF}"/>
              </a:ext>
            </a:extLst>
          </p:cNvPr>
          <p:cNvCxnSpPr/>
          <p:nvPr userDrawn="1"/>
        </p:nvCxnSpPr>
        <p:spPr>
          <a:xfrm>
            <a:off x="6096001" y="3860561"/>
            <a:ext cx="0" cy="213725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71A486F-1541-4428-B07F-73307C2D2245}"/>
              </a:ext>
            </a:extLst>
          </p:cNvPr>
          <p:cNvCxnSpPr/>
          <p:nvPr userDrawn="1"/>
        </p:nvCxnSpPr>
        <p:spPr>
          <a:xfrm>
            <a:off x="9055408" y="3860561"/>
            <a:ext cx="0" cy="2137252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307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D40A3-F9DE-4375-AE44-7E4FE63AC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E7A82B-BA39-403B-8E7E-ECEA7F2D0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D7C38-8136-46D0-B547-EEB4BEF968C7}" type="datetime1">
              <a:rPr lang="en-US" smtClean="0"/>
              <a:t>7/3/2019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C8C0EB-8125-4F93-BD31-12FB0DECA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4E98DD-BB97-4467-A819-A6F241D28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29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529575-2930-4A94-B9DD-9794AE339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69D94-1346-4508-8641-14C264B0F9A0}" type="datetime1">
              <a:rPr lang="en-US" smtClean="0"/>
              <a:t>7/3/2019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FFC9BA-3F95-4A2C-B18D-2190B9E83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EC603-80CF-44E1-ABB4-BDA183E20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795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5680C-EEEE-4E25-B7AA-0C1D42663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860FF-2F46-4D91-B6CF-EE32DF7E4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41D2FE-A04D-41E4-91AF-BE1DA571F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4B09F4-051C-4C1E-BD9C-1DEF31F34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EE9-3512-495B-8898-D96CD51563F9}" type="datetime1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4F2DA1-9C91-49B3-8949-B644DF2BF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1C6E6-F340-4943-9AFD-80E735C38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66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F7A0D7-A756-4D1A-8088-A229C967D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076"/>
            <a:ext cx="10515600" cy="5672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419F4-4FA4-487B-8E9B-1192658122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51E45-1CC8-4ECD-B642-3373A0904A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807AE-81EC-4556-A2CF-EB1CE14A756E}" type="datetime1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7EA93-9C33-476D-ACAE-20551445F9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392678-DE44-4150-AE34-D0A293FECC02}"/>
              </a:ext>
            </a:extLst>
          </p:cNvPr>
          <p:cNvGrpSpPr/>
          <p:nvPr userDrawn="1"/>
        </p:nvGrpSpPr>
        <p:grpSpPr>
          <a:xfrm>
            <a:off x="5875244" y="1010772"/>
            <a:ext cx="441512" cy="136712"/>
            <a:chOff x="4930588" y="1010772"/>
            <a:chExt cx="441512" cy="13671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93BA789-D040-48ED-8B19-68080879ED00}"/>
                </a:ext>
              </a:extLst>
            </p:cNvPr>
            <p:cNvSpPr/>
            <p:nvPr userDrawn="1"/>
          </p:nvSpPr>
          <p:spPr>
            <a:xfrm>
              <a:off x="4930588" y="1038787"/>
              <a:ext cx="80683" cy="8068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6F5AA6A-D184-4F67-B87B-F0B1C5F59A54}"/>
                </a:ext>
              </a:extLst>
            </p:cNvPr>
            <p:cNvSpPr/>
            <p:nvPr userDrawn="1"/>
          </p:nvSpPr>
          <p:spPr>
            <a:xfrm>
              <a:off x="5082988" y="1010772"/>
              <a:ext cx="136712" cy="136712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53E07E0-E2E9-4CBD-9A05-6F5EA7FF476F}"/>
                </a:ext>
              </a:extLst>
            </p:cNvPr>
            <p:cNvSpPr/>
            <p:nvPr userDrawn="1"/>
          </p:nvSpPr>
          <p:spPr>
            <a:xfrm>
              <a:off x="5291417" y="1038787"/>
              <a:ext cx="80683" cy="806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533A5-008F-4F7B-A0DD-C9AE509C41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39512" y="6573837"/>
            <a:ext cx="314325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AA76D5C5-C8E3-4B2C-A235-173635650F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818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Avenir Black" panose="020B0803020203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Avenir Book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Avenir Book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Avenir Book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Avenir Book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8F37A2-8A33-48D3-B4F7-F279A349C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63FD75-1947-4B74-86B8-9741C947F7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B13B1-A7BE-4736-B062-1B8EB63674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113CB-56EE-4544-9736-5D772E1FB6A3}" type="datetime1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2D014-647F-4D84-9947-15B2215698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06190-B61A-48FC-BFB4-71EC5E8BD1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AC4AD-C9A1-4202-8512-5B2A4BA87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557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45.jpg"/><Relationship Id="rId7" Type="http://schemas.openxmlformats.org/officeDocument/2006/relationships/image" Target="../media/image49.jp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8.jpeg"/><Relationship Id="rId5" Type="http://schemas.openxmlformats.org/officeDocument/2006/relationships/image" Target="../media/image47.jpg"/><Relationship Id="rId4" Type="http://schemas.openxmlformats.org/officeDocument/2006/relationships/image" Target="../media/image4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microsoft.com/office/2007/relationships/hdphoto" Target="../media/hdphoto1.wdp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12" Type="http://schemas.openxmlformats.org/officeDocument/2006/relationships/image" Target="../media/image20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4.emf"/><Relationship Id="rId11" Type="http://schemas.openxmlformats.org/officeDocument/2006/relationships/image" Target="../media/image19.emf"/><Relationship Id="rId5" Type="http://schemas.openxmlformats.org/officeDocument/2006/relationships/image" Target="../media/image13.emf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EF12BA-19DC-4489-B1C2-1D52190CF075}"/>
              </a:ext>
            </a:extLst>
          </p:cNvPr>
          <p:cNvSpPr/>
          <p:nvPr/>
        </p:nvSpPr>
        <p:spPr>
          <a:xfrm>
            <a:off x="4762500" y="0"/>
            <a:ext cx="41402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A5F9CF6-3736-4527-8A39-1D992826271B}"/>
              </a:ext>
            </a:extLst>
          </p:cNvPr>
          <p:cNvSpPr/>
          <p:nvPr/>
        </p:nvSpPr>
        <p:spPr>
          <a:xfrm>
            <a:off x="304800" y="214312"/>
            <a:ext cx="3276600" cy="6429376"/>
          </a:xfrm>
          <a:custGeom>
            <a:avLst/>
            <a:gdLst>
              <a:gd name="connsiteX0" fmla="*/ 3214688 w 3276600"/>
              <a:gd name="connsiteY0" fmla="*/ 0 h 6429376"/>
              <a:gd name="connsiteX1" fmla="*/ 3276600 w 3276600"/>
              <a:gd name="connsiteY1" fmla="*/ 1566 h 6429376"/>
              <a:gd name="connsiteX2" fmla="*/ 3276600 w 3276600"/>
              <a:gd name="connsiteY2" fmla="*/ 6427811 h 6429376"/>
              <a:gd name="connsiteX3" fmla="*/ 3214688 w 3276600"/>
              <a:gd name="connsiteY3" fmla="*/ 6429376 h 6429376"/>
              <a:gd name="connsiteX4" fmla="*/ 0 w 3276600"/>
              <a:gd name="connsiteY4" fmla="*/ 3214688 h 6429376"/>
              <a:gd name="connsiteX5" fmla="*/ 3214688 w 3276600"/>
              <a:gd name="connsiteY5" fmla="*/ 0 h 642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6600" h="6429376">
                <a:moveTo>
                  <a:pt x="3214688" y="0"/>
                </a:moveTo>
                <a:lnTo>
                  <a:pt x="3276600" y="1566"/>
                </a:lnTo>
                <a:lnTo>
                  <a:pt x="3276600" y="6427811"/>
                </a:lnTo>
                <a:lnTo>
                  <a:pt x="3214688" y="6429376"/>
                </a:lnTo>
                <a:cubicBezTo>
                  <a:pt x="1439265" y="6429376"/>
                  <a:pt x="0" y="4990111"/>
                  <a:pt x="0" y="3214688"/>
                </a:cubicBezTo>
                <a:cubicBezTo>
                  <a:pt x="0" y="1439265"/>
                  <a:pt x="1439265" y="0"/>
                  <a:pt x="321468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>
            <a:innerShdw blurRad="63500" dist="50800" dir="108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066533-FFF0-4BD3-8A0A-BB091AF37621}"/>
              </a:ext>
            </a:extLst>
          </p:cNvPr>
          <p:cNvCxnSpPr>
            <a:cxnSpLocks/>
          </p:cNvCxnSpPr>
          <p:nvPr/>
        </p:nvCxnSpPr>
        <p:spPr>
          <a:xfrm>
            <a:off x="7505700" y="2876549"/>
            <a:ext cx="46863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B8CF10D-499A-4AB9-A5FF-E3811554675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71525" y="638175"/>
            <a:ext cx="5581650" cy="5581650"/>
          </a:xfrm>
          <a:custGeom>
            <a:avLst/>
            <a:gdLst>
              <a:gd name="connsiteX0" fmla="*/ 3357563 w 6715126"/>
              <a:gd name="connsiteY0" fmla="*/ 0 h 6715126"/>
              <a:gd name="connsiteX1" fmla="*/ 6715126 w 6715126"/>
              <a:gd name="connsiteY1" fmla="*/ 3357563 h 6715126"/>
              <a:gd name="connsiteX2" fmla="*/ 3357563 w 6715126"/>
              <a:gd name="connsiteY2" fmla="*/ 6715126 h 6715126"/>
              <a:gd name="connsiteX3" fmla="*/ 0 w 6715126"/>
              <a:gd name="connsiteY3" fmla="*/ 3357563 h 6715126"/>
              <a:gd name="connsiteX4" fmla="*/ 3357563 w 6715126"/>
              <a:gd name="connsiteY4" fmla="*/ 0 h 671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15126" h="6715126">
                <a:moveTo>
                  <a:pt x="3357563" y="0"/>
                </a:moveTo>
                <a:cubicBezTo>
                  <a:pt x="5211894" y="0"/>
                  <a:pt x="6715126" y="1503232"/>
                  <a:pt x="6715126" y="3357563"/>
                </a:cubicBezTo>
                <a:cubicBezTo>
                  <a:pt x="6715126" y="5211894"/>
                  <a:pt x="5211894" y="6715126"/>
                  <a:pt x="3357563" y="6715126"/>
                </a:cubicBezTo>
                <a:cubicBezTo>
                  <a:pt x="1503232" y="6715126"/>
                  <a:pt x="0" y="5211894"/>
                  <a:pt x="0" y="3357563"/>
                </a:cubicBezTo>
                <a:cubicBezTo>
                  <a:pt x="0" y="1503232"/>
                  <a:pt x="1503232" y="0"/>
                  <a:pt x="3357563" y="0"/>
                </a:cubicBezTo>
                <a:close/>
              </a:path>
            </a:pathLst>
          </a:cu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AC209C1-ECA6-41CB-B527-BC08CFF444CD}"/>
              </a:ext>
            </a:extLst>
          </p:cNvPr>
          <p:cNvSpPr/>
          <p:nvPr/>
        </p:nvSpPr>
        <p:spPr>
          <a:xfrm rot="10800000">
            <a:off x="4597753" y="489125"/>
            <a:ext cx="2996494" cy="5879749"/>
          </a:xfrm>
          <a:custGeom>
            <a:avLst/>
            <a:gdLst>
              <a:gd name="connsiteX0" fmla="*/ 3214688 w 3276600"/>
              <a:gd name="connsiteY0" fmla="*/ 0 h 6429376"/>
              <a:gd name="connsiteX1" fmla="*/ 3276600 w 3276600"/>
              <a:gd name="connsiteY1" fmla="*/ 1566 h 6429376"/>
              <a:gd name="connsiteX2" fmla="*/ 3276600 w 3276600"/>
              <a:gd name="connsiteY2" fmla="*/ 6427811 h 6429376"/>
              <a:gd name="connsiteX3" fmla="*/ 3214688 w 3276600"/>
              <a:gd name="connsiteY3" fmla="*/ 6429376 h 6429376"/>
              <a:gd name="connsiteX4" fmla="*/ 0 w 3276600"/>
              <a:gd name="connsiteY4" fmla="*/ 3214688 h 6429376"/>
              <a:gd name="connsiteX5" fmla="*/ 3214688 w 3276600"/>
              <a:gd name="connsiteY5" fmla="*/ 0 h 642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6600" h="6429376">
                <a:moveTo>
                  <a:pt x="3214688" y="0"/>
                </a:moveTo>
                <a:lnTo>
                  <a:pt x="3276600" y="1566"/>
                </a:lnTo>
                <a:lnTo>
                  <a:pt x="3276600" y="6427811"/>
                </a:lnTo>
                <a:lnTo>
                  <a:pt x="3214688" y="6429376"/>
                </a:lnTo>
                <a:cubicBezTo>
                  <a:pt x="1439265" y="6429376"/>
                  <a:pt x="0" y="4990111"/>
                  <a:pt x="0" y="3214688"/>
                </a:cubicBezTo>
                <a:cubicBezTo>
                  <a:pt x="0" y="1439265"/>
                  <a:pt x="1439265" y="0"/>
                  <a:pt x="3214688" y="0"/>
                </a:cubicBezTo>
                <a:close/>
              </a:path>
            </a:pathLst>
          </a:custGeom>
          <a:pattFill prst="dkDnDiag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BF301D-D463-4042-AB07-D0DDFDABB6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00750" y="3140739"/>
            <a:ext cx="5200650" cy="1804988"/>
          </a:xfrm>
        </p:spPr>
        <p:txBody>
          <a:bodyPr anchor="ctr">
            <a:no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4000" dirty="0"/>
              <a:t>ANIMATED MARKETING TEMPLATE PACK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8061928-B35E-4EF5-84D5-39AE0FC5F514}"/>
              </a:ext>
            </a:extLst>
          </p:cNvPr>
          <p:cNvSpPr/>
          <p:nvPr userDrawn="1"/>
        </p:nvSpPr>
        <p:spPr>
          <a:xfrm>
            <a:off x="6095999" y="2808598"/>
            <a:ext cx="135904" cy="13590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9DF4973-603F-48E8-AF45-692D4D8FD5AE}"/>
              </a:ext>
            </a:extLst>
          </p:cNvPr>
          <p:cNvSpPr/>
          <p:nvPr userDrawn="1"/>
        </p:nvSpPr>
        <p:spPr>
          <a:xfrm>
            <a:off x="6352704" y="2761409"/>
            <a:ext cx="230280" cy="230280"/>
          </a:xfrm>
          <a:prstGeom prst="ellipse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92C71A-F3D7-4587-A725-55A36EBB0116}"/>
              </a:ext>
            </a:extLst>
          </p:cNvPr>
          <p:cNvSpPr/>
          <p:nvPr userDrawn="1"/>
        </p:nvSpPr>
        <p:spPr>
          <a:xfrm>
            <a:off x="6703785" y="2808598"/>
            <a:ext cx="135904" cy="1359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A84616-937D-47EB-8F88-63C411D45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1E4FF6-FDF7-42E6-AA65-D8BC92415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400" y="6020481"/>
            <a:ext cx="1445100" cy="55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7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  <p:bldP spid="2" grpId="0"/>
      <p:bldP spid="15" grpId="0" animBg="1"/>
      <p:bldP spid="16" grpId="0" animBg="1"/>
      <p:bldP spid="1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F6C7670-1AFF-4742-B99C-690014B0CED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0"/>
            <a:ext cx="12192002" cy="2717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C8529F-90CA-4D91-88B4-40B20DEFD7EB}"/>
              </a:ext>
            </a:extLst>
          </p:cNvPr>
          <p:cNvSpPr/>
          <p:nvPr/>
        </p:nvSpPr>
        <p:spPr>
          <a:xfrm>
            <a:off x="-2" y="0"/>
            <a:ext cx="12192001" cy="27178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88000"/>
                </a:schemeClr>
              </a:gs>
              <a:gs pos="100000">
                <a:schemeClr val="accent2">
                  <a:alpha val="94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385C6F55-7EF9-485E-B15E-C78CC9D4E71E}"/>
              </a:ext>
            </a:extLst>
          </p:cNvPr>
          <p:cNvCxnSpPr>
            <a:cxnSpLocks/>
          </p:cNvCxnSpPr>
          <p:nvPr/>
        </p:nvCxnSpPr>
        <p:spPr>
          <a:xfrm>
            <a:off x="393700" y="3404097"/>
            <a:ext cx="1140460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DF09340-EB77-4F70-B197-8C988BE6B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0"/>
            <a:ext cx="10515600" cy="56720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OPTIMIZATION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7BF66-7056-47F1-BD22-ADBBAC10E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10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4CA2645-5968-42F2-823B-704C10463F67}"/>
              </a:ext>
            </a:extLst>
          </p:cNvPr>
          <p:cNvGrpSpPr/>
          <p:nvPr/>
        </p:nvGrpSpPr>
        <p:grpSpPr>
          <a:xfrm>
            <a:off x="393700" y="4062261"/>
            <a:ext cx="1498601" cy="1493989"/>
            <a:chOff x="393700" y="4062261"/>
            <a:chExt cx="1498601" cy="1493989"/>
          </a:xfrm>
        </p:grpSpPr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B9C4EFAB-4556-4A72-A91A-0688459D819D}"/>
                </a:ext>
              </a:extLst>
            </p:cNvPr>
            <p:cNvSpPr txBox="1">
              <a:spLocks/>
            </p:cNvSpPr>
            <p:nvPr/>
          </p:nvSpPr>
          <p:spPr>
            <a:xfrm>
              <a:off x="393700" y="4062261"/>
              <a:ext cx="1498601" cy="1167114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Black" panose="020B0803020203020204" pitchFamily="34" charset="0"/>
                  <a:ea typeface="+mj-ea"/>
                  <a:cs typeface="+mj-cs"/>
                </a:defRPr>
              </a:lvl1pPr>
            </a:lstStyle>
            <a:p>
              <a:r>
                <a:rPr lang="en-US" sz="1200" dirty="0">
                  <a:latin typeface="Avenir" panose="020B0503020203020204" pitchFamily="34" charset="0"/>
                </a:rPr>
                <a:t>Lorem ipsum dolor sit </a:t>
              </a:r>
              <a:r>
                <a:rPr lang="en-US" sz="1200" dirty="0" err="1">
                  <a:latin typeface="Avenir" panose="020B0503020203020204" pitchFamily="34" charset="0"/>
                </a:rPr>
                <a:t>amet</a:t>
              </a:r>
              <a:r>
                <a:rPr lang="en-US" sz="1200" dirty="0">
                  <a:latin typeface="Avenir" panose="020B0503020203020204" pitchFamily="34" charset="0"/>
                </a:rPr>
                <a:t>, </a:t>
              </a:r>
              <a:r>
                <a:rPr lang="en-US" sz="1200" dirty="0" err="1">
                  <a:latin typeface="Avenir" panose="020B0503020203020204" pitchFamily="34" charset="0"/>
                </a:rPr>
                <a:t>consectetur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adipiscing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elit</a:t>
              </a:r>
              <a:r>
                <a:rPr lang="en-US" sz="1200" dirty="0">
                  <a:latin typeface="Avenir" panose="020B0503020203020204" pitchFamily="34" charset="0"/>
                </a:rPr>
                <a:t>, sed do </a:t>
              </a:r>
              <a:r>
                <a:rPr lang="en-US" sz="1200" dirty="0" err="1">
                  <a:latin typeface="Avenir" panose="020B0503020203020204" pitchFamily="34" charset="0"/>
                </a:rPr>
                <a:t>eiusmod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tempor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incididunt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ut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labore</a:t>
              </a:r>
              <a:r>
                <a:rPr lang="en-US" sz="1200" dirty="0">
                  <a:latin typeface="Avenir" panose="020B0503020203020204" pitchFamily="34" charset="0"/>
                </a:rPr>
                <a:t> et dolore magna </a:t>
              </a:r>
              <a:r>
                <a:rPr lang="en-US" sz="1200" dirty="0" err="1">
                  <a:latin typeface="Avenir" panose="020B0503020203020204" pitchFamily="34" charset="0"/>
                </a:rPr>
                <a:t>aliqua</a:t>
              </a:r>
              <a:r>
                <a:rPr lang="en-US" sz="1200" dirty="0">
                  <a:latin typeface="Avenir" panose="020B0503020203020204" pitchFamily="34" charset="0"/>
                </a:rPr>
                <a:t>.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BD36697-027F-4F50-9A88-FD08CAF0DC0D}"/>
                </a:ext>
              </a:extLst>
            </p:cNvPr>
            <p:cNvCxnSpPr>
              <a:cxnSpLocks/>
            </p:cNvCxnSpPr>
            <p:nvPr/>
          </p:nvCxnSpPr>
          <p:spPr>
            <a:xfrm>
              <a:off x="1009190" y="5556250"/>
              <a:ext cx="267620" cy="0"/>
            </a:xfrm>
            <a:prstGeom prst="line">
              <a:avLst/>
            </a:prstGeom>
            <a:ln w="38100" cap="rnd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F20D09A-AEBC-4DE5-A2C7-2AC0B1A24D2C}"/>
              </a:ext>
            </a:extLst>
          </p:cNvPr>
          <p:cNvGrpSpPr/>
          <p:nvPr/>
        </p:nvGrpSpPr>
        <p:grpSpPr>
          <a:xfrm>
            <a:off x="694297" y="2921263"/>
            <a:ext cx="897407" cy="897407"/>
            <a:chOff x="694297" y="2921263"/>
            <a:chExt cx="897407" cy="89740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8B7C36D-DD89-47D3-88A8-DE11750E7CFD}"/>
                </a:ext>
              </a:extLst>
            </p:cNvPr>
            <p:cNvSpPr/>
            <p:nvPr/>
          </p:nvSpPr>
          <p:spPr>
            <a:xfrm>
              <a:off x="694297" y="2921263"/>
              <a:ext cx="897407" cy="897407"/>
            </a:xfrm>
            <a:prstGeom prst="ellipse">
              <a:avLst/>
            </a:prstGeom>
            <a:pattFill prst="dkDnDiag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A333854-947B-40E8-A52D-854969863C30}"/>
                </a:ext>
              </a:extLst>
            </p:cNvPr>
            <p:cNvSpPr/>
            <p:nvPr/>
          </p:nvSpPr>
          <p:spPr>
            <a:xfrm>
              <a:off x="776716" y="3003682"/>
              <a:ext cx="732569" cy="73256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noFill/>
            </a:ln>
            <a:effectLst>
              <a:outerShdw blurRad="114300" sx="96000" sy="9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35">
              <a:extLst>
                <a:ext uri="{FF2B5EF4-FFF2-40B4-BE49-F238E27FC236}">
                  <a16:creationId xmlns:a16="http://schemas.microsoft.com/office/drawing/2014/main" id="{EF368EBA-F80D-46DE-A51C-48E1E62AC8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2025" y="3188197"/>
              <a:ext cx="361950" cy="363538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48 w 96"/>
                <a:gd name="T5" fmla="*/ 96 h 96"/>
                <a:gd name="T6" fmla="*/ 96 w 96"/>
                <a:gd name="T7" fmla="*/ 48 h 96"/>
                <a:gd name="T8" fmla="*/ 48 w 96"/>
                <a:gd name="T9" fmla="*/ 0 h 96"/>
                <a:gd name="T10" fmla="*/ 63 w 96"/>
                <a:gd name="T11" fmla="*/ 88 h 96"/>
                <a:gd name="T12" fmla="*/ 63 w 96"/>
                <a:gd name="T13" fmla="*/ 88 h 96"/>
                <a:gd name="T14" fmla="*/ 33 w 96"/>
                <a:gd name="T15" fmla="*/ 88 h 96"/>
                <a:gd name="T16" fmla="*/ 31 w 96"/>
                <a:gd name="T17" fmla="*/ 86 h 96"/>
                <a:gd name="T18" fmla="*/ 48 w 96"/>
                <a:gd name="T19" fmla="*/ 64 h 96"/>
                <a:gd name="T20" fmla="*/ 65 w 96"/>
                <a:gd name="T21" fmla="*/ 86 h 96"/>
                <a:gd name="T22" fmla="*/ 65 w 96"/>
                <a:gd name="T23" fmla="*/ 86 h 96"/>
                <a:gd name="T24" fmla="*/ 63 w 96"/>
                <a:gd name="T25" fmla="*/ 88 h 96"/>
                <a:gd name="T26" fmla="*/ 36 w 96"/>
                <a:gd name="T27" fmla="*/ 50 h 96"/>
                <a:gd name="T28" fmla="*/ 48 w 96"/>
                <a:gd name="T29" fmla="*/ 38 h 96"/>
                <a:gd name="T30" fmla="*/ 60 w 96"/>
                <a:gd name="T31" fmla="*/ 50 h 96"/>
                <a:gd name="T32" fmla="*/ 48 w 96"/>
                <a:gd name="T33" fmla="*/ 62 h 96"/>
                <a:gd name="T34" fmla="*/ 36 w 96"/>
                <a:gd name="T35" fmla="*/ 50 h 96"/>
                <a:gd name="T36" fmla="*/ 66 w 96"/>
                <a:gd name="T37" fmla="*/ 68 h 96"/>
                <a:gd name="T38" fmla="*/ 64 w 96"/>
                <a:gd name="T39" fmla="*/ 67 h 96"/>
                <a:gd name="T40" fmla="*/ 64 w 96"/>
                <a:gd name="T41" fmla="*/ 64 h 96"/>
                <a:gd name="T42" fmla="*/ 71 w 96"/>
                <a:gd name="T43" fmla="*/ 48 h 96"/>
                <a:gd name="T44" fmla="*/ 64 w 96"/>
                <a:gd name="T45" fmla="*/ 32 h 96"/>
                <a:gd name="T46" fmla="*/ 32 w 96"/>
                <a:gd name="T47" fmla="*/ 32 h 96"/>
                <a:gd name="T48" fmla="*/ 25 w 96"/>
                <a:gd name="T49" fmla="*/ 48 h 96"/>
                <a:gd name="T50" fmla="*/ 32 w 96"/>
                <a:gd name="T51" fmla="*/ 64 h 96"/>
                <a:gd name="T52" fmla="*/ 32 w 96"/>
                <a:gd name="T53" fmla="*/ 67 h 96"/>
                <a:gd name="T54" fmla="*/ 29 w 96"/>
                <a:gd name="T55" fmla="*/ 67 h 96"/>
                <a:gd name="T56" fmla="*/ 21 w 96"/>
                <a:gd name="T57" fmla="*/ 48 h 96"/>
                <a:gd name="T58" fmla="*/ 29 w 96"/>
                <a:gd name="T59" fmla="*/ 29 h 96"/>
                <a:gd name="T60" fmla="*/ 67 w 96"/>
                <a:gd name="T61" fmla="*/ 29 h 96"/>
                <a:gd name="T62" fmla="*/ 75 w 96"/>
                <a:gd name="T63" fmla="*/ 48 h 96"/>
                <a:gd name="T64" fmla="*/ 67 w 96"/>
                <a:gd name="T65" fmla="*/ 67 h 96"/>
                <a:gd name="T66" fmla="*/ 66 w 96"/>
                <a:gd name="T67" fmla="*/ 68 h 96"/>
                <a:gd name="T68" fmla="*/ 76 w 96"/>
                <a:gd name="T69" fmla="*/ 76 h 96"/>
                <a:gd name="T70" fmla="*/ 73 w 96"/>
                <a:gd name="T71" fmla="*/ 76 h 96"/>
                <a:gd name="T72" fmla="*/ 73 w 96"/>
                <a:gd name="T73" fmla="*/ 73 h 96"/>
                <a:gd name="T74" fmla="*/ 84 w 96"/>
                <a:gd name="T75" fmla="*/ 48 h 96"/>
                <a:gd name="T76" fmla="*/ 73 w 96"/>
                <a:gd name="T77" fmla="*/ 23 h 96"/>
                <a:gd name="T78" fmla="*/ 23 w 96"/>
                <a:gd name="T79" fmla="*/ 23 h 96"/>
                <a:gd name="T80" fmla="*/ 23 w 96"/>
                <a:gd name="T81" fmla="*/ 73 h 96"/>
                <a:gd name="T82" fmla="*/ 23 w 96"/>
                <a:gd name="T83" fmla="*/ 76 h 96"/>
                <a:gd name="T84" fmla="*/ 21 w 96"/>
                <a:gd name="T85" fmla="*/ 77 h 96"/>
                <a:gd name="T86" fmla="*/ 20 w 96"/>
                <a:gd name="T87" fmla="*/ 76 h 96"/>
                <a:gd name="T88" fmla="*/ 20 w 96"/>
                <a:gd name="T89" fmla="*/ 20 h 96"/>
                <a:gd name="T90" fmla="*/ 76 w 96"/>
                <a:gd name="T91" fmla="*/ 20 h 96"/>
                <a:gd name="T92" fmla="*/ 88 w 96"/>
                <a:gd name="T93" fmla="*/ 48 h 96"/>
                <a:gd name="T94" fmla="*/ 76 w 96"/>
                <a:gd name="T95" fmla="*/ 7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2" y="0"/>
                    <a:pt x="0" y="21"/>
                    <a:pt x="0" y="48"/>
                  </a:cubicBezTo>
                  <a:cubicBezTo>
                    <a:pt x="0" y="75"/>
                    <a:pt x="22" y="96"/>
                    <a:pt x="48" y="96"/>
                  </a:cubicBezTo>
                  <a:cubicBezTo>
                    <a:pt x="75" y="96"/>
                    <a:pt x="96" y="75"/>
                    <a:pt x="96" y="48"/>
                  </a:cubicBezTo>
                  <a:cubicBezTo>
                    <a:pt x="96" y="21"/>
                    <a:pt x="75" y="0"/>
                    <a:pt x="48" y="0"/>
                  </a:cubicBezTo>
                  <a:close/>
                  <a:moveTo>
                    <a:pt x="63" y="88"/>
                  </a:moveTo>
                  <a:cubicBezTo>
                    <a:pt x="63" y="88"/>
                    <a:pt x="63" y="88"/>
                    <a:pt x="63" y="88"/>
                  </a:cubicBezTo>
                  <a:cubicBezTo>
                    <a:pt x="33" y="88"/>
                    <a:pt x="33" y="88"/>
                    <a:pt x="33" y="88"/>
                  </a:cubicBezTo>
                  <a:cubicBezTo>
                    <a:pt x="32" y="88"/>
                    <a:pt x="31" y="87"/>
                    <a:pt x="31" y="86"/>
                  </a:cubicBezTo>
                  <a:cubicBezTo>
                    <a:pt x="31" y="77"/>
                    <a:pt x="38" y="64"/>
                    <a:pt x="48" y="64"/>
                  </a:cubicBezTo>
                  <a:cubicBezTo>
                    <a:pt x="58" y="64"/>
                    <a:pt x="65" y="77"/>
                    <a:pt x="65" y="86"/>
                  </a:cubicBezTo>
                  <a:cubicBezTo>
                    <a:pt x="65" y="86"/>
                    <a:pt x="65" y="86"/>
                    <a:pt x="65" y="86"/>
                  </a:cubicBezTo>
                  <a:cubicBezTo>
                    <a:pt x="65" y="87"/>
                    <a:pt x="64" y="88"/>
                    <a:pt x="63" y="88"/>
                  </a:cubicBezTo>
                  <a:close/>
                  <a:moveTo>
                    <a:pt x="36" y="50"/>
                  </a:moveTo>
                  <a:cubicBezTo>
                    <a:pt x="36" y="43"/>
                    <a:pt x="41" y="38"/>
                    <a:pt x="48" y="38"/>
                  </a:cubicBezTo>
                  <a:cubicBezTo>
                    <a:pt x="55" y="38"/>
                    <a:pt x="60" y="43"/>
                    <a:pt x="60" y="50"/>
                  </a:cubicBezTo>
                  <a:cubicBezTo>
                    <a:pt x="60" y="56"/>
                    <a:pt x="55" y="62"/>
                    <a:pt x="48" y="62"/>
                  </a:cubicBezTo>
                  <a:cubicBezTo>
                    <a:pt x="41" y="62"/>
                    <a:pt x="36" y="56"/>
                    <a:pt x="36" y="50"/>
                  </a:cubicBezTo>
                  <a:close/>
                  <a:moveTo>
                    <a:pt x="66" y="68"/>
                  </a:moveTo>
                  <a:cubicBezTo>
                    <a:pt x="65" y="68"/>
                    <a:pt x="65" y="67"/>
                    <a:pt x="64" y="67"/>
                  </a:cubicBezTo>
                  <a:cubicBezTo>
                    <a:pt x="63" y="66"/>
                    <a:pt x="63" y="65"/>
                    <a:pt x="64" y="64"/>
                  </a:cubicBezTo>
                  <a:cubicBezTo>
                    <a:pt x="68" y="60"/>
                    <a:pt x="71" y="54"/>
                    <a:pt x="71" y="48"/>
                  </a:cubicBezTo>
                  <a:cubicBezTo>
                    <a:pt x="71" y="42"/>
                    <a:pt x="68" y="36"/>
                    <a:pt x="64" y="32"/>
                  </a:cubicBezTo>
                  <a:cubicBezTo>
                    <a:pt x="55" y="23"/>
                    <a:pt x="41" y="23"/>
                    <a:pt x="32" y="32"/>
                  </a:cubicBezTo>
                  <a:cubicBezTo>
                    <a:pt x="28" y="36"/>
                    <a:pt x="25" y="42"/>
                    <a:pt x="25" y="48"/>
                  </a:cubicBezTo>
                  <a:cubicBezTo>
                    <a:pt x="25" y="54"/>
                    <a:pt x="28" y="60"/>
                    <a:pt x="32" y="64"/>
                  </a:cubicBezTo>
                  <a:cubicBezTo>
                    <a:pt x="33" y="65"/>
                    <a:pt x="33" y="66"/>
                    <a:pt x="32" y="67"/>
                  </a:cubicBezTo>
                  <a:cubicBezTo>
                    <a:pt x="31" y="68"/>
                    <a:pt x="30" y="68"/>
                    <a:pt x="29" y="67"/>
                  </a:cubicBezTo>
                  <a:cubicBezTo>
                    <a:pt x="24" y="62"/>
                    <a:pt x="21" y="55"/>
                    <a:pt x="21" y="48"/>
                  </a:cubicBezTo>
                  <a:cubicBezTo>
                    <a:pt x="21" y="41"/>
                    <a:pt x="24" y="34"/>
                    <a:pt x="29" y="29"/>
                  </a:cubicBezTo>
                  <a:cubicBezTo>
                    <a:pt x="40" y="19"/>
                    <a:pt x="57" y="19"/>
                    <a:pt x="67" y="29"/>
                  </a:cubicBezTo>
                  <a:cubicBezTo>
                    <a:pt x="72" y="34"/>
                    <a:pt x="75" y="41"/>
                    <a:pt x="75" y="48"/>
                  </a:cubicBezTo>
                  <a:cubicBezTo>
                    <a:pt x="75" y="55"/>
                    <a:pt x="72" y="62"/>
                    <a:pt x="67" y="67"/>
                  </a:cubicBezTo>
                  <a:cubicBezTo>
                    <a:pt x="67" y="67"/>
                    <a:pt x="66" y="68"/>
                    <a:pt x="66" y="68"/>
                  </a:cubicBezTo>
                  <a:close/>
                  <a:moveTo>
                    <a:pt x="76" y="76"/>
                  </a:moveTo>
                  <a:cubicBezTo>
                    <a:pt x="76" y="77"/>
                    <a:pt x="74" y="77"/>
                    <a:pt x="73" y="76"/>
                  </a:cubicBezTo>
                  <a:cubicBezTo>
                    <a:pt x="73" y="76"/>
                    <a:pt x="73" y="74"/>
                    <a:pt x="73" y="73"/>
                  </a:cubicBezTo>
                  <a:cubicBezTo>
                    <a:pt x="80" y="67"/>
                    <a:pt x="84" y="58"/>
                    <a:pt x="84" y="48"/>
                  </a:cubicBezTo>
                  <a:cubicBezTo>
                    <a:pt x="84" y="38"/>
                    <a:pt x="80" y="29"/>
                    <a:pt x="73" y="23"/>
                  </a:cubicBezTo>
                  <a:cubicBezTo>
                    <a:pt x="59" y="9"/>
                    <a:pt x="37" y="9"/>
                    <a:pt x="23" y="23"/>
                  </a:cubicBezTo>
                  <a:cubicBezTo>
                    <a:pt x="9" y="37"/>
                    <a:pt x="9" y="59"/>
                    <a:pt x="23" y="73"/>
                  </a:cubicBezTo>
                  <a:cubicBezTo>
                    <a:pt x="23" y="74"/>
                    <a:pt x="23" y="76"/>
                    <a:pt x="23" y="76"/>
                  </a:cubicBezTo>
                  <a:cubicBezTo>
                    <a:pt x="22" y="77"/>
                    <a:pt x="22" y="77"/>
                    <a:pt x="21" y="77"/>
                  </a:cubicBezTo>
                  <a:cubicBezTo>
                    <a:pt x="21" y="77"/>
                    <a:pt x="20" y="77"/>
                    <a:pt x="20" y="76"/>
                  </a:cubicBezTo>
                  <a:cubicBezTo>
                    <a:pt x="4" y="61"/>
                    <a:pt x="4" y="35"/>
                    <a:pt x="20" y="20"/>
                  </a:cubicBezTo>
                  <a:cubicBezTo>
                    <a:pt x="35" y="4"/>
                    <a:pt x="61" y="4"/>
                    <a:pt x="76" y="20"/>
                  </a:cubicBezTo>
                  <a:cubicBezTo>
                    <a:pt x="84" y="27"/>
                    <a:pt x="88" y="37"/>
                    <a:pt x="88" y="48"/>
                  </a:cubicBezTo>
                  <a:cubicBezTo>
                    <a:pt x="88" y="59"/>
                    <a:pt x="84" y="69"/>
                    <a:pt x="76" y="7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11550F6-982B-44F6-8FDC-CB38A36CD01D}"/>
              </a:ext>
            </a:extLst>
          </p:cNvPr>
          <p:cNvGrpSpPr/>
          <p:nvPr/>
        </p:nvGrpSpPr>
        <p:grpSpPr>
          <a:xfrm>
            <a:off x="2374900" y="4062261"/>
            <a:ext cx="1498601" cy="1493989"/>
            <a:chOff x="2374900" y="4062261"/>
            <a:chExt cx="1498601" cy="1493989"/>
          </a:xfrm>
        </p:grpSpPr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12EF720C-22F4-409C-9E89-16D6207B6453}"/>
                </a:ext>
              </a:extLst>
            </p:cNvPr>
            <p:cNvSpPr txBox="1">
              <a:spLocks/>
            </p:cNvSpPr>
            <p:nvPr/>
          </p:nvSpPr>
          <p:spPr>
            <a:xfrm>
              <a:off x="2374900" y="4062261"/>
              <a:ext cx="1498601" cy="1167114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Black" panose="020B0803020203020204" pitchFamily="34" charset="0"/>
                  <a:ea typeface="+mj-ea"/>
                  <a:cs typeface="+mj-cs"/>
                </a:defRPr>
              </a:lvl1pPr>
            </a:lstStyle>
            <a:p>
              <a:r>
                <a:rPr lang="en-US" sz="1200" dirty="0">
                  <a:latin typeface="Avenir" panose="020B0503020203020204" pitchFamily="34" charset="0"/>
                </a:rPr>
                <a:t>Lorem ipsum dolor sit </a:t>
              </a:r>
              <a:r>
                <a:rPr lang="en-US" sz="1200" dirty="0" err="1">
                  <a:latin typeface="Avenir" panose="020B0503020203020204" pitchFamily="34" charset="0"/>
                </a:rPr>
                <a:t>amet</a:t>
              </a:r>
              <a:r>
                <a:rPr lang="en-US" sz="1200" dirty="0">
                  <a:latin typeface="Avenir" panose="020B0503020203020204" pitchFamily="34" charset="0"/>
                </a:rPr>
                <a:t>, </a:t>
              </a:r>
              <a:r>
                <a:rPr lang="en-US" sz="1200" dirty="0" err="1">
                  <a:latin typeface="Avenir" panose="020B0503020203020204" pitchFamily="34" charset="0"/>
                </a:rPr>
                <a:t>consectetur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adipiscing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elit</a:t>
              </a:r>
              <a:r>
                <a:rPr lang="en-US" sz="1200" dirty="0">
                  <a:latin typeface="Avenir" panose="020B0503020203020204" pitchFamily="34" charset="0"/>
                </a:rPr>
                <a:t>, sed do </a:t>
              </a:r>
              <a:r>
                <a:rPr lang="en-US" sz="1200" dirty="0" err="1">
                  <a:latin typeface="Avenir" panose="020B0503020203020204" pitchFamily="34" charset="0"/>
                </a:rPr>
                <a:t>eiusmod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tempor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incididunt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ut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labore</a:t>
              </a:r>
              <a:r>
                <a:rPr lang="en-US" sz="1200" dirty="0">
                  <a:latin typeface="Avenir" panose="020B0503020203020204" pitchFamily="34" charset="0"/>
                </a:rPr>
                <a:t> et dolore magna </a:t>
              </a:r>
              <a:r>
                <a:rPr lang="en-US" sz="1200" dirty="0" err="1">
                  <a:latin typeface="Avenir" panose="020B0503020203020204" pitchFamily="34" charset="0"/>
                </a:rPr>
                <a:t>aliqua</a:t>
              </a:r>
              <a:r>
                <a:rPr lang="en-US" sz="1200" dirty="0">
                  <a:latin typeface="Avenir" panose="020B0503020203020204" pitchFamily="34" charset="0"/>
                </a:rPr>
                <a:t>.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DAF5FB-F19F-49C2-AC4F-E8BA21CE6006}"/>
                </a:ext>
              </a:extLst>
            </p:cNvPr>
            <p:cNvCxnSpPr>
              <a:cxnSpLocks/>
            </p:cNvCxnSpPr>
            <p:nvPr/>
          </p:nvCxnSpPr>
          <p:spPr>
            <a:xfrm>
              <a:off x="2990390" y="5556250"/>
              <a:ext cx="267620" cy="0"/>
            </a:xfrm>
            <a:prstGeom prst="line">
              <a:avLst/>
            </a:prstGeom>
            <a:ln w="38100" cap="rnd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2AD1FE8-2F05-4446-8D6B-74E4D9C465F2}"/>
              </a:ext>
            </a:extLst>
          </p:cNvPr>
          <p:cNvGrpSpPr/>
          <p:nvPr/>
        </p:nvGrpSpPr>
        <p:grpSpPr>
          <a:xfrm>
            <a:off x="2675497" y="2921263"/>
            <a:ext cx="897407" cy="897407"/>
            <a:chOff x="2675497" y="2921263"/>
            <a:chExt cx="897407" cy="89740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D2AC2F0-A606-4C16-BA7E-0CBB417A2BBC}"/>
                </a:ext>
              </a:extLst>
            </p:cNvPr>
            <p:cNvSpPr/>
            <p:nvPr/>
          </p:nvSpPr>
          <p:spPr>
            <a:xfrm>
              <a:off x="2675497" y="2921263"/>
              <a:ext cx="897407" cy="897407"/>
            </a:xfrm>
            <a:prstGeom prst="ellipse">
              <a:avLst/>
            </a:prstGeom>
            <a:pattFill prst="dkDnDiag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E60E3E2-2FBC-42DB-B4F8-8421C717C7A8}"/>
                </a:ext>
              </a:extLst>
            </p:cNvPr>
            <p:cNvSpPr/>
            <p:nvPr/>
          </p:nvSpPr>
          <p:spPr>
            <a:xfrm>
              <a:off x="2757916" y="3003682"/>
              <a:ext cx="732569" cy="73256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noFill/>
            </a:ln>
            <a:effectLst>
              <a:outerShdw blurRad="114300" sx="96000" sy="9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52AF068-5E4F-4E11-8442-8D22AA511C8D}"/>
                </a:ext>
              </a:extLst>
            </p:cNvPr>
            <p:cNvGrpSpPr/>
            <p:nvPr/>
          </p:nvGrpSpPr>
          <p:grpSpPr>
            <a:xfrm>
              <a:off x="2944019" y="3188197"/>
              <a:ext cx="360363" cy="363538"/>
              <a:chOff x="8440738" y="2882900"/>
              <a:chExt cx="360363" cy="363538"/>
            </a:xfr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</a:gradFill>
          </p:grpSpPr>
          <p:sp>
            <p:nvSpPr>
              <p:cNvPr id="53" name="Freeform 36">
                <a:extLst>
                  <a:ext uri="{FF2B5EF4-FFF2-40B4-BE49-F238E27FC236}">
                    <a16:creationId xmlns:a16="http://schemas.microsoft.com/office/drawing/2014/main" id="{5E47FCDB-4A89-4D0A-B434-422FED6197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3613" y="3175000"/>
                <a:ext cx="74613" cy="26988"/>
              </a:xfrm>
              <a:custGeom>
                <a:avLst/>
                <a:gdLst>
                  <a:gd name="T0" fmla="*/ 0 w 47"/>
                  <a:gd name="T1" fmla="*/ 17 h 17"/>
                  <a:gd name="T2" fmla="*/ 47 w 47"/>
                  <a:gd name="T3" fmla="*/ 17 h 17"/>
                  <a:gd name="T4" fmla="*/ 23 w 47"/>
                  <a:gd name="T5" fmla="*/ 0 h 17"/>
                  <a:gd name="T6" fmla="*/ 0 w 47"/>
                  <a:gd name="T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17">
                    <a:moveTo>
                      <a:pt x="0" y="17"/>
                    </a:moveTo>
                    <a:lnTo>
                      <a:pt x="47" y="17"/>
                    </a:lnTo>
                    <a:lnTo>
                      <a:pt x="23" y="0"/>
                    </a:lnTo>
                    <a:lnTo>
                      <a:pt x="0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4" name="Freeform 37">
                <a:extLst>
                  <a:ext uri="{FF2B5EF4-FFF2-40B4-BE49-F238E27FC236}">
                    <a16:creationId xmlns:a16="http://schemas.microsoft.com/office/drawing/2014/main" id="{EAE65DC5-C5F8-4B14-B367-8B6165D238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40738" y="2882900"/>
                <a:ext cx="360363" cy="363538"/>
              </a:xfrm>
              <a:custGeom>
                <a:avLst/>
                <a:gdLst>
                  <a:gd name="T0" fmla="*/ 48 w 96"/>
                  <a:gd name="T1" fmla="*/ 0 h 96"/>
                  <a:gd name="T2" fmla="*/ 0 w 96"/>
                  <a:gd name="T3" fmla="*/ 48 h 96"/>
                  <a:gd name="T4" fmla="*/ 48 w 96"/>
                  <a:gd name="T5" fmla="*/ 96 h 96"/>
                  <a:gd name="T6" fmla="*/ 96 w 96"/>
                  <a:gd name="T7" fmla="*/ 48 h 96"/>
                  <a:gd name="T8" fmla="*/ 48 w 96"/>
                  <a:gd name="T9" fmla="*/ 0 h 96"/>
                  <a:gd name="T10" fmla="*/ 66 w 96"/>
                  <a:gd name="T11" fmla="*/ 87 h 96"/>
                  <a:gd name="T12" fmla="*/ 65 w 96"/>
                  <a:gd name="T13" fmla="*/ 88 h 96"/>
                  <a:gd name="T14" fmla="*/ 32 w 96"/>
                  <a:gd name="T15" fmla="*/ 88 h 96"/>
                  <a:gd name="T16" fmla="*/ 30 w 96"/>
                  <a:gd name="T17" fmla="*/ 87 h 96"/>
                  <a:gd name="T18" fmla="*/ 30 w 96"/>
                  <a:gd name="T19" fmla="*/ 85 h 96"/>
                  <a:gd name="T20" fmla="*/ 46 w 96"/>
                  <a:gd name="T21" fmla="*/ 52 h 96"/>
                  <a:gd name="T22" fmla="*/ 46 w 96"/>
                  <a:gd name="T23" fmla="*/ 46 h 96"/>
                  <a:gd name="T24" fmla="*/ 48 w 96"/>
                  <a:gd name="T25" fmla="*/ 44 h 96"/>
                  <a:gd name="T26" fmla="*/ 50 w 96"/>
                  <a:gd name="T27" fmla="*/ 46 h 96"/>
                  <a:gd name="T28" fmla="*/ 50 w 96"/>
                  <a:gd name="T29" fmla="*/ 52 h 96"/>
                  <a:gd name="T30" fmla="*/ 66 w 96"/>
                  <a:gd name="T31" fmla="*/ 85 h 96"/>
                  <a:gd name="T32" fmla="*/ 66 w 96"/>
                  <a:gd name="T33" fmla="*/ 87 h 96"/>
                  <a:gd name="T34" fmla="*/ 34 w 96"/>
                  <a:gd name="T35" fmla="*/ 48 h 96"/>
                  <a:gd name="T36" fmla="*/ 34 w 96"/>
                  <a:gd name="T37" fmla="*/ 48 h 96"/>
                  <a:gd name="T38" fmla="*/ 48 w 96"/>
                  <a:gd name="T39" fmla="*/ 34 h 96"/>
                  <a:gd name="T40" fmla="*/ 62 w 96"/>
                  <a:gd name="T41" fmla="*/ 48 h 96"/>
                  <a:gd name="T42" fmla="*/ 62 w 96"/>
                  <a:gd name="T43" fmla="*/ 48 h 96"/>
                  <a:gd name="T44" fmla="*/ 59 w 96"/>
                  <a:gd name="T45" fmla="*/ 50 h 96"/>
                  <a:gd name="T46" fmla="*/ 58 w 96"/>
                  <a:gd name="T47" fmla="*/ 48 h 96"/>
                  <a:gd name="T48" fmla="*/ 58 w 96"/>
                  <a:gd name="T49" fmla="*/ 48 h 96"/>
                  <a:gd name="T50" fmla="*/ 48 w 96"/>
                  <a:gd name="T51" fmla="*/ 38 h 96"/>
                  <a:gd name="T52" fmla="*/ 38 w 96"/>
                  <a:gd name="T53" fmla="*/ 48 h 96"/>
                  <a:gd name="T54" fmla="*/ 39 w 96"/>
                  <a:gd name="T55" fmla="*/ 48 h 96"/>
                  <a:gd name="T56" fmla="*/ 37 w 96"/>
                  <a:gd name="T57" fmla="*/ 51 h 96"/>
                  <a:gd name="T58" fmla="*/ 37 w 96"/>
                  <a:gd name="T59" fmla="*/ 51 h 96"/>
                  <a:gd name="T60" fmla="*/ 35 w 96"/>
                  <a:gd name="T61" fmla="*/ 49 h 96"/>
                  <a:gd name="T62" fmla="*/ 68 w 96"/>
                  <a:gd name="T63" fmla="*/ 64 h 96"/>
                  <a:gd name="T64" fmla="*/ 67 w 96"/>
                  <a:gd name="T65" fmla="*/ 64 h 96"/>
                  <a:gd name="T66" fmla="*/ 67 w 96"/>
                  <a:gd name="T67" fmla="*/ 61 h 96"/>
                  <a:gd name="T68" fmla="*/ 71 w 96"/>
                  <a:gd name="T69" fmla="*/ 48 h 96"/>
                  <a:gd name="T70" fmla="*/ 48 w 96"/>
                  <a:gd name="T71" fmla="*/ 25 h 96"/>
                  <a:gd name="T72" fmla="*/ 25 w 96"/>
                  <a:gd name="T73" fmla="*/ 48 h 96"/>
                  <a:gd name="T74" fmla="*/ 30 w 96"/>
                  <a:gd name="T75" fmla="*/ 61 h 96"/>
                  <a:gd name="T76" fmla="*/ 29 w 96"/>
                  <a:gd name="T77" fmla="*/ 64 h 96"/>
                  <a:gd name="T78" fmla="*/ 26 w 96"/>
                  <a:gd name="T79" fmla="*/ 64 h 96"/>
                  <a:gd name="T80" fmla="*/ 21 w 96"/>
                  <a:gd name="T81" fmla="*/ 48 h 96"/>
                  <a:gd name="T82" fmla="*/ 48 w 96"/>
                  <a:gd name="T83" fmla="*/ 21 h 96"/>
                  <a:gd name="T84" fmla="*/ 75 w 96"/>
                  <a:gd name="T85" fmla="*/ 48 h 96"/>
                  <a:gd name="T86" fmla="*/ 70 w 96"/>
                  <a:gd name="T87" fmla="*/ 64 h 96"/>
                  <a:gd name="T88" fmla="*/ 68 w 96"/>
                  <a:gd name="T89" fmla="*/ 64 h 96"/>
                  <a:gd name="T90" fmla="*/ 77 w 96"/>
                  <a:gd name="T91" fmla="*/ 76 h 96"/>
                  <a:gd name="T92" fmla="*/ 75 w 96"/>
                  <a:gd name="T93" fmla="*/ 76 h 96"/>
                  <a:gd name="T94" fmla="*/ 74 w 96"/>
                  <a:gd name="T95" fmla="*/ 76 h 96"/>
                  <a:gd name="T96" fmla="*/ 74 w 96"/>
                  <a:gd name="T97" fmla="*/ 73 h 96"/>
                  <a:gd name="T98" fmla="*/ 84 w 96"/>
                  <a:gd name="T99" fmla="*/ 48 h 96"/>
                  <a:gd name="T100" fmla="*/ 48 w 96"/>
                  <a:gd name="T101" fmla="*/ 12 h 96"/>
                  <a:gd name="T102" fmla="*/ 12 w 96"/>
                  <a:gd name="T103" fmla="*/ 48 h 96"/>
                  <a:gd name="T104" fmla="*/ 22 w 96"/>
                  <a:gd name="T105" fmla="*/ 73 h 96"/>
                  <a:gd name="T106" fmla="*/ 22 w 96"/>
                  <a:gd name="T107" fmla="*/ 76 h 96"/>
                  <a:gd name="T108" fmla="*/ 19 w 96"/>
                  <a:gd name="T109" fmla="*/ 76 h 96"/>
                  <a:gd name="T110" fmla="*/ 8 w 96"/>
                  <a:gd name="T111" fmla="*/ 48 h 96"/>
                  <a:gd name="T112" fmla="*/ 48 w 96"/>
                  <a:gd name="T113" fmla="*/ 8 h 96"/>
                  <a:gd name="T114" fmla="*/ 88 w 96"/>
                  <a:gd name="T115" fmla="*/ 48 h 96"/>
                  <a:gd name="T116" fmla="*/ 77 w 96"/>
                  <a:gd name="T117" fmla="*/ 7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6" h="96">
                    <a:moveTo>
                      <a:pt x="48" y="0"/>
                    </a:moveTo>
                    <a:cubicBezTo>
                      <a:pt x="22" y="0"/>
                      <a:pt x="0" y="21"/>
                      <a:pt x="0" y="48"/>
                    </a:cubicBezTo>
                    <a:cubicBezTo>
                      <a:pt x="0" y="75"/>
                      <a:pt x="22" y="96"/>
                      <a:pt x="48" y="96"/>
                    </a:cubicBezTo>
                    <a:cubicBezTo>
                      <a:pt x="75" y="96"/>
                      <a:pt x="96" y="75"/>
                      <a:pt x="96" y="48"/>
                    </a:cubicBezTo>
                    <a:cubicBezTo>
                      <a:pt x="96" y="21"/>
                      <a:pt x="75" y="0"/>
                      <a:pt x="48" y="0"/>
                    </a:cubicBezTo>
                    <a:close/>
                    <a:moveTo>
                      <a:pt x="66" y="87"/>
                    </a:moveTo>
                    <a:cubicBezTo>
                      <a:pt x="66" y="88"/>
                      <a:pt x="65" y="88"/>
                      <a:pt x="65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1" y="88"/>
                      <a:pt x="30" y="88"/>
                      <a:pt x="30" y="87"/>
                    </a:cubicBezTo>
                    <a:cubicBezTo>
                      <a:pt x="29" y="86"/>
                      <a:pt x="29" y="86"/>
                      <a:pt x="30" y="85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6" y="46"/>
                      <a:pt x="46" y="46"/>
                      <a:pt x="46" y="46"/>
                    </a:cubicBezTo>
                    <a:cubicBezTo>
                      <a:pt x="46" y="45"/>
                      <a:pt x="47" y="44"/>
                      <a:pt x="48" y="44"/>
                    </a:cubicBezTo>
                    <a:cubicBezTo>
                      <a:pt x="49" y="44"/>
                      <a:pt x="50" y="45"/>
                      <a:pt x="50" y="46"/>
                    </a:cubicBezTo>
                    <a:cubicBezTo>
                      <a:pt x="50" y="52"/>
                      <a:pt x="50" y="52"/>
                      <a:pt x="50" y="52"/>
                    </a:cubicBezTo>
                    <a:cubicBezTo>
                      <a:pt x="66" y="85"/>
                      <a:pt x="66" y="85"/>
                      <a:pt x="66" y="85"/>
                    </a:cubicBezTo>
                    <a:cubicBezTo>
                      <a:pt x="67" y="86"/>
                      <a:pt x="67" y="86"/>
                      <a:pt x="66" y="87"/>
                    </a:cubicBezTo>
                    <a:close/>
                    <a:moveTo>
                      <a:pt x="34" y="48"/>
                    </a:moveTo>
                    <a:cubicBezTo>
                      <a:pt x="34" y="48"/>
                      <a:pt x="34" y="48"/>
                      <a:pt x="34" y="48"/>
                    </a:cubicBezTo>
                    <a:cubicBezTo>
                      <a:pt x="34" y="41"/>
                      <a:pt x="41" y="34"/>
                      <a:pt x="48" y="34"/>
                    </a:cubicBezTo>
                    <a:cubicBezTo>
                      <a:pt x="56" y="34"/>
                      <a:pt x="62" y="41"/>
                      <a:pt x="62" y="48"/>
                    </a:cubicBezTo>
                    <a:cubicBezTo>
                      <a:pt x="62" y="48"/>
                      <a:pt x="62" y="48"/>
                      <a:pt x="62" y="48"/>
                    </a:cubicBezTo>
                    <a:cubicBezTo>
                      <a:pt x="62" y="50"/>
                      <a:pt x="61" y="50"/>
                      <a:pt x="59" y="50"/>
                    </a:cubicBezTo>
                    <a:cubicBezTo>
                      <a:pt x="58" y="50"/>
                      <a:pt x="58" y="50"/>
                      <a:pt x="58" y="48"/>
                    </a:cubicBezTo>
                    <a:cubicBezTo>
                      <a:pt x="58" y="48"/>
                      <a:pt x="58" y="48"/>
                      <a:pt x="58" y="48"/>
                    </a:cubicBezTo>
                    <a:cubicBezTo>
                      <a:pt x="58" y="43"/>
                      <a:pt x="53" y="38"/>
                      <a:pt x="48" y="38"/>
                    </a:cubicBezTo>
                    <a:cubicBezTo>
                      <a:pt x="43" y="38"/>
                      <a:pt x="38" y="43"/>
                      <a:pt x="38" y="48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39" y="50"/>
                      <a:pt x="38" y="50"/>
                      <a:pt x="37" y="51"/>
                    </a:cubicBezTo>
                    <a:cubicBezTo>
                      <a:pt x="37" y="51"/>
                      <a:pt x="37" y="51"/>
                      <a:pt x="37" y="51"/>
                    </a:cubicBezTo>
                    <a:cubicBezTo>
                      <a:pt x="35" y="51"/>
                      <a:pt x="35" y="50"/>
                      <a:pt x="35" y="49"/>
                    </a:cubicBezTo>
                    <a:moveTo>
                      <a:pt x="68" y="64"/>
                    </a:moveTo>
                    <a:cubicBezTo>
                      <a:pt x="68" y="64"/>
                      <a:pt x="67" y="64"/>
                      <a:pt x="67" y="64"/>
                    </a:cubicBezTo>
                    <a:cubicBezTo>
                      <a:pt x="66" y="63"/>
                      <a:pt x="66" y="62"/>
                      <a:pt x="67" y="61"/>
                    </a:cubicBezTo>
                    <a:cubicBezTo>
                      <a:pt x="69" y="57"/>
                      <a:pt x="71" y="53"/>
                      <a:pt x="71" y="48"/>
                    </a:cubicBezTo>
                    <a:cubicBezTo>
                      <a:pt x="71" y="35"/>
                      <a:pt x="61" y="25"/>
                      <a:pt x="48" y="25"/>
                    </a:cubicBezTo>
                    <a:cubicBezTo>
                      <a:pt x="35" y="25"/>
                      <a:pt x="25" y="35"/>
                      <a:pt x="25" y="48"/>
                    </a:cubicBezTo>
                    <a:cubicBezTo>
                      <a:pt x="25" y="53"/>
                      <a:pt x="27" y="57"/>
                      <a:pt x="30" y="61"/>
                    </a:cubicBezTo>
                    <a:cubicBezTo>
                      <a:pt x="30" y="62"/>
                      <a:pt x="30" y="63"/>
                      <a:pt x="29" y="64"/>
                    </a:cubicBezTo>
                    <a:cubicBezTo>
                      <a:pt x="28" y="65"/>
                      <a:pt x="27" y="64"/>
                      <a:pt x="26" y="64"/>
                    </a:cubicBezTo>
                    <a:cubicBezTo>
                      <a:pt x="23" y="59"/>
                      <a:pt x="21" y="54"/>
                      <a:pt x="21" y="48"/>
                    </a:cubicBezTo>
                    <a:cubicBezTo>
                      <a:pt x="21" y="33"/>
                      <a:pt x="33" y="21"/>
                      <a:pt x="48" y="21"/>
                    </a:cubicBezTo>
                    <a:cubicBezTo>
                      <a:pt x="63" y="21"/>
                      <a:pt x="75" y="33"/>
                      <a:pt x="75" y="48"/>
                    </a:cubicBezTo>
                    <a:cubicBezTo>
                      <a:pt x="75" y="54"/>
                      <a:pt x="73" y="59"/>
                      <a:pt x="70" y="64"/>
                    </a:cubicBezTo>
                    <a:cubicBezTo>
                      <a:pt x="69" y="64"/>
                      <a:pt x="69" y="64"/>
                      <a:pt x="68" y="64"/>
                    </a:cubicBezTo>
                    <a:close/>
                    <a:moveTo>
                      <a:pt x="77" y="76"/>
                    </a:moveTo>
                    <a:cubicBezTo>
                      <a:pt x="77" y="76"/>
                      <a:pt x="76" y="76"/>
                      <a:pt x="75" y="76"/>
                    </a:cubicBezTo>
                    <a:cubicBezTo>
                      <a:pt x="75" y="76"/>
                      <a:pt x="74" y="76"/>
                      <a:pt x="74" y="76"/>
                    </a:cubicBezTo>
                    <a:cubicBezTo>
                      <a:pt x="73" y="75"/>
                      <a:pt x="73" y="74"/>
                      <a:pt x="74" y="73"/>
                    </a:cubicBezTo>
                    <a:cubicBezTo>
                      <a:pt x="80" y="66"/>
                      <a:pt x="84" y="57"/>
                      <a:pt x="84" y="48"/>
                    </a:cubicBezTo>
                    <a:cubicBezTo>
                      <a:pt x="84" y="28"/>
                      <a:pt x="68" y="12"/>
                      <a:pt x="48" y="12"/>
                    </a:cubicBezTo>
                    <a:cubicBezTo>
                      <a:pt x="28" y="12"/>
                      <a:pt x="12" y="28"/>
                      <a:pt x="12" y="48"/>
                    </a:cubicBezTo>
                    <a:cubicBezTo>
                      <a:pt x="12" y="57"/>
                      <a:pt x="16" y="66"/>
                      <a:pt x="22" y="73"/>
                    </a:cubicBezTo>
                    <a:cubicBezTo>
                      <a:pt x="23" y="74"/>
                      <a:pt x="23" y="75"/>
                      <a:pt x="22" y="76"/>
                    </a:cubicBezTo>
                    <a:cubicBezTo>
                      <a:pt x="21" y="76"/>
                      <a:pt x="20" y="76"/>
                      <a:pt x="19" y="76"/>
                    </a:cubicBezTo>
                    <a:cubicBezTo>
                      <a:pt x="12" y="68"/>
                      <a:pt x="8" y="58"/>
                      <a:pt x="8" y="48"/>
                    </a:cubicBezTo>
                    <a:cubicBezTo>
                      <a:pt x="8" y="26"/>
                      <a:pt x="26" y="8"/>
                      <a:pt x="48" y="8"/>
                    </a:cubicBezTo>
                    <a:cubicBezTo>
                      <a:pt x="70" y="8"/>
                      <a:pt x="88" y="26"/>
                      <a:pt x="88" y="48"/>
                    </a:cubicBezTo>
                    <a:cubicBezTo>
                      <a:pt x="88" y="58"/>
                      <a:pt x="84" y="68"/>
                      <a:pt x="77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5" name="Freeform 38">
                <a:extLst>
                  <a:ext uri="{FF2B5EF4-FFF2-40B4-BE49-F238E27FC236}">
                    <a16:creationId xmlns:a16="http://schemas.microsoft.com/office/drawing/2014/main" id="{B3A895B5-910D-4B17-9E8A-96847C104A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8850" y="3155950"/>
                <a:ext cx="26988" cy="30163"/>
              </a:xfrm>
              <a:custGeom>
                <a:avLst/>
                <a:gdLst>
                  <a:gd name="T0" fmla="*/ 10 w 17"/>
                  <a:gd name="T1" fmla="*/ 0 h 19"/>
                  <a:gd name="T2" fmla="*/ 0 w 17"/>
                  <a:gd name="T3" fmla="*/ 19 h 19"/>
                  <a:gd name="T4" fmla="*/ 17 w 17"/>
                  <a:gd name="T5" fmla="*/ 7 h 19"/>
                  <a:gd name="T6" fmla="*/ 10 w 17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19">
                    <a:moveTo>
                      <a:pt x="10" y="0"/>
                    </a:moveTo>
                    <a:lnTo>
                      <a:pt x="0" y="19"/>
                    </a:lnTo>
                    <a:lnTo>
                      <a:pt x="17" y="7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6" name="Freeform 39">
                <a:extLst>
                  <a:ext uri="{FF2B5EF4-FFF2-40B4-BE49-F238E27FC236}">
                    <a16:creationId xmlns:a16="http://schemas.microsoft.com/office/drawing/2014/main" id="{6DB395B7-768E-426C-90D1-556BDE989C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6000" y="3155950"/>
                <a:ext cx="25400" cy="30163"/>
              </a:xfrm>
              <a:custGeom>
                <a:avLst/>
                <a:gdLst>
                  <a:gd name="T0" fmla="*/ 0 w 16"/>
                  <a:gd name="T1" fmla="*/ 7 h 19"/>
                  <a:gd name="T2" fmla="*/ 16 w 16"/>
                  <a:gd name="T3" fmla="*/ 19 h 19"/>
                  <a:gd name="T4" fmla="*/ 9 w 16"/>
                  <a:gd name="T5" fmla="*/ 0 h 19"/>
                  <a:gd name="T6" fmla="*/ 0 w 16"/>
                  <a:gd name="T7" fmla="*/ 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19">
                    <a:moveTo>
                      <a:pt x="0" y="7"/>
                    </a:moveTo>
                    <a:lnTo>
                      <a:pt x="16" y="19"/>
                    </a:lnTo>
                    <a:lnTo>
                      <a:pt x="9" y="0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7" name="Freeform 40">
                <a:extLst>
                  <a:ext uri="{FF2B5EF4-FFF2-40B4-BE49-F238E27FC236}">
                    <a16:creationId xmlns:a16="http://schemas.microsoft.com/office/drawing/2014/main" id="{2F782D64-EA37-44C0-9C82-DB3103A172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7900" y="3136900"/>
                <a:ext cx="44450" cy="22225"/>
              </a:xfrm>
              <a:custGeom>
                <a:avLst/>
                <a:gdLst>
                  <a:gd name="T0" fmla="*/ 28 w 28"/>
                  <a:gd name="T1" fmla="*/ 5 h 14"/>
                  <a:gd name="T2" fmla="*/ 26 w 28"/>
                  <a:gd name="T3" fmla="*/ 0 h 14"/>
                  <a:gd name="T4" fmla="*/ 2 w 28"/>
                  <a:gd name="T5" fmla="*/ 0 h 14"/>
                  <a:gd name="T6" fmla="*/ 0 w 28"/>
                  <a:gd name="T7" fmla="*/ 5 h 14"/>
                  <a:gd name="T8" fmla="*/ 14 w 28"/>
                  <a:gd name="T9" fmla="*/ 14 h 14"/>
                  <a:gd name="T10" fmla="*/ 28 w 28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14">
                    <a:moveTo>
                      <a:pt x="28" y="5"/>
                    </a:moveTo>
                    <a:lnTo>
                      <a:pt x="26" y="0"/>
                    </a:lnTo>
                    <a:lnTo>
                      <a:pt x="2" y="0"/>
                    </a:lnTo>
                    <a:lnTo>
                      <a:pt x="0" y="5"/>
                    </a:lnTo>
                    <a:lnTo>
                      <a:pt x="14" y="14"/>
                    </a:lnTo>
                    <a:lnTo>
                      <a:pt x="28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8" name="Freeform 41">
                <a:extLst>
                  <a:ext uri="{FF2B5EF4-FFF2-40B4-BE49-F238E27FC236}">
                    <a16:creationId xmlns:a16="http://schemas.microsoft.com/office/drawing/2014/main" id="{CD0B2176-E428-40EE-9FD7-989758B09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9013" y="3098800"/>
                <a:ext cx="22225" cy="23813"/>
              </a:xfrm>
              <a:custGeom>
                <a:avLst/>
                <a:gdLst>
                  <a:gd name="T0" fmla="*/ 7 w 14"/>
                  <a:gd name="T1" fmla="*/ 0 h 15"/>
                  <a:gd name="T2" fmla="*/ 0 w 14"/>
                  <a:gd name="T3" fmla="*/ 15 h 15"/>
                  <a:gd name="T4" fmla="*/ 14 w 14"/>
                  <a:gd name="T5" fmla="*/ 15 h 15"/>
                  <a:gd name="T6" fmla="*/ 7 w 14"/>
                  <a:gd name="T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5">
                    <a:moveTo>
                      <a:pt x="7" y="0"/>
                    </a:moveTo>
                    <a:lnTo>
                      <a:pt x="0" y="15"/>
                    </a:lnTo>
                    <a:lnTo>
                      <a:pt x="14" y="15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F1CDC5D-5A57-406F-83FC-F91D4149470F}"/>
              </a:ext>
            </a:extLst>
          </p:cNvPr>
          <p:cNvGrpSpPr/>
          <p:nvPr/>
        </p:nvGrpSpPr>
        <p:grpSpPr>
          <a:xfrm>
            <a:off x="4356100" y="4062261"/>
            <a:ext cx="1498601" cy="1493989"/>
            <a:chOff x="4356100" y="4062261"/>
            <a:chExt cx="1498601" cy="1493989"/>
          </a:xfrm>
        </p:grpSpPr>
        <p:sp>
          <p:nvSpPr>
            <p:cNvPr id="109" name="Title 1">
              <a:extLst>
                <a:ext uri="{FF2B5EF4-FFF2-40B4-BE49-F238E27FC236}">
                  <a16:creationId xmlns:a16="http://schemas.microsoft.com/office/drawing/2014/main" id="{7431DFCB-568F-404E-B4B4-5BB1BA2C7900}"/>
                </a:ext>
              </a:extLst>
            </p:cNvPr>
            <p:cNvSpPr txBox="1">
              <a:spLocks/>
            </p:cNvSpPr>
            <p:nvPr/>
          </p:nvSpPr>
          <p:spPr>
            <a:xfrm>
              <a:off x="4356100" y="4062261"/>
              <a:ext cx="1498601" cy="1167114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Black" panose="020B0803020203020204" pitchFamily="34" charset="0"/>
                  <a:ea typeface="+mj-ea"/>
                  <a:cs typeface="+mj-cs"/>
                </a:defRPr>
              </a:lvl1pPr>
            </a:lstStyle>
            <a:p>
              <a:r>
                <a:rPr lang="en-US" sz="1200" dirty="0">
                  <a:latin typeface="Avenir" panose="020B0503020203020204" pitchFamily="34" charset="0"/>
                </a:rPr>
                <a:t>Lorem ipsum dolor sit </a:t>
              </a:r>
              <a:r>
                <a:rPr lang="en-US" sz="1200" dirty="0" err="1">
                  <a:latin typeface="Avenir" panose="020B0503020203020204" pitchFamily="34" charset="0"/>
                </a:rPr>
                <a:t>amet</a:t>
              </a:r>
              <a:r>
                <a:rPr lang="en-US" sz="1200" dirty="0">
                  <a:latin typeface="Avenir" panose="020B0503020203020204" pitchFamily="34" charset="0"/>
                </a:rPr>
                <a:t>, </a:t>
              </a:r>
              <a:r>
                <a:rPr lang="en-US" sz="1200" dirty="0" err="1">
                  <a:latin typeface="Avenir" panose="020B0503020203020204" pitchFamily="34" charset="0"/>
                </a:rPr>
                <a:t>consectetur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adipiscing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elit</a:t>
              </a:r>
              <a:r>
                <a:rPr lang="en-US" sz="1200" dirty="0">
                  <a:latin typeface="Avenir" panose="020B0503020203020204" pitchFamily="34" charset="0"/>
                </a:rPr>
                <a:t>, sed do </a:t>
              </a:r>
              <a:r>
                <a:rPr lang="en-US" sz="1200" dirty="0" err="1">
                  <a:latin typeface="Avenir" panose="020B0503020203020204" pitchFamily="34" charset="0"/>
                </a:rPr>
                <a:t>eiusmod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tempor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incididunt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ut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labore</a:t>
              </a:r>
              <a:r>
                <a:rPr lang="en-US" sz="1200" dirty="0">
                  <a:latin typeface="Avenir" panose="020B0503020203020204" pitchFamily="34" charset="0"/>
                </a:rPr>
                <a:t> et dolore magna </a:t>
              </a:r>
              <a:r>
                <a:rPr lang="en-US" sz="1200" dirty="0" err="1">
                  <a:latin typeface="Avenir" panose="020B0503020203020204" pitchFamily="34" charset="0"/>
                </a:rPr>
                <a:t>aliqua</a:t>
              </a:r>
              <a:r>
                <a:rPr lang="en-US" sz="1200" dirty="0">
                  <a:latin typeface="Avenir" panose="020B0503020203020204" pitchFamily="34" charset="0"/>
                </a:rPr>
                <a:t>.</a:t>
              </a: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2CA9EEA3-CF1E-4B73-AC91-ED4B757A7DEA}"/>
                </a:ext>
              </a:extLst>
            </p:cNvPr>
            <p:cNvCxnSpPr>
              <a:cxnSpLocks/>
            </p:cNvCxnSpPr>
            <p:nvPr/>
          </p:nvCxnSpPr>
          <p:spPr>
            <a:xfrm>
              <a:off x="4971590" y="5556250"/>
              <a:ext cx="267620" cy="0"/>
            </a:xfrm>
            <a:prstGeom prst="line">
              <a:avLst/>
            </a:prstGeom>
            <a:ln w="38100" cap="rnd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A38797E-1F5B-46BA-A396-89377D04F50F}"/>
              </a:ext>
            </a:extLst>
          </p:cNvPr>
          <p:cNvGrpSpPr/>
          <p:nvPr/>
        </p:nvGrpSpPr>
        <p:grpSpPr>
          <a:xfrm>
            <a:off x="4656697" y="2921263"/>
            <a:ext cx="897407" cy="897407"/>
            <a:chOff x="4656697" y="2921263"/>
            <a:chExt cx="897407" cy="897407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9FB04F20-EA6B-4E43-88EB-FF3E7DEBA9FD}"/>
                </a:ext>
              </a:extLst>
            </p:cNvPr>
            <p:cNvSpPr/>
            <p:nvPr/>
          </p:nvSpPr>
          <p:spPr>
            <a:xfrm>
              <a:off x="4656697" y="2921263"/>
              <a:ext cx="897407" cy="897407"/>
            </a:xfrm>
            <a:prstGeom prst="ellipse">
              <a:avLst/>
            </a:prstGeom>
            <a:pattFill prst="dkDnDiag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188B9DFF-7ADA-48E3-B459-91C5542FB5C5}"/>
                </a:ext>
              </a:extLst>
            </p:cNvPr>
            <p:cNvSpPr/>
            <p:nvPr/>
          </p:nvSpPr>
          <p:spPr>
            <a:xfrm>
              <a:off x="4739116" y="3003682"/>
              <a:ext cx="732569" cy="73256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noFill/>
            </a:ln>
            <a:effectLst>
              <a:outerShdw blurRad="114300" sx="96000" sy="9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Freeform 35">
              <a:extLst>
                <a:ext uri="{FF2B5EF4-FFF2-40B4-BE49-F238E27FC236}">
                  <a16:creationId xmlns:a16="http://schemas.microsoft.com/office/drawing/2014/main" id="{283F3B9E-C4D4-40AE-8BFB-384F36C9D4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24425" y="3188197"/>
              <a:ext cx="361950" cy="363538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48 w 96"/>
                <a:gd name="T5" fmla="*/ 96 h 96"/>
                <a:gd name="T6" fmla="*/ 96 w 96"/>
                <a:gd name="T7" fmla="*/ 48 h 96"/>
                <a:gd name="T8" fmla="*/ 48 w 96"/>
                <a:gd name="T9" fmla="*/ 0 h 96"/>
                <a:gd name="T10" fmla="*/ 63 w 96"/>
                <a:gd name="T11" fmla="*/ 88 h 96"/>
                <a:gd name="T12" fmla="*/ 63 w 96"/>
                <a:gd name="T13" fmla="*/ 88 h 96"/>
                <a:gd name="T14" fmla="*/ 33 w 96"/>
                <a:gd name="T15" fmla="*/ 88 h 96"/>
                <a:gd name="T16" fmla="*/ 31 w 96"/>
                <a:gd name="T17" fmla="*/ 86 h 96"/>
                <a:gd name="T18" fmla="*/ 48 w 96"/>
                <a:gd name="T19" fmla="*/ 64 h 96"/>
                <a:gd name="T20" fmla="*/ 65 w 96"/>
                <a:gd name="T21" fmla="*/ 86 h 96"/>
                <a:gd name="T22" fmla="*/ 65 w 96"/>
                <a:gd name="T23" fmla="*/ 86 h 96"/>
                <a:gd name="T24" fmla="*/ 63 w 96"/>
                <a:gd name="T25" fmla="*/ 88 h 96"/>
                <a:gd name="T26" fmla="*/ 36 w 96"/>
                <a:gd name="T27" fmla="*/ 50 h 96"/>
                <a:gd name="T28" fmla="*/ 48 w 96"/>
                <a:gd name="T29" fmla="*/ 38 h 96"/>
                <a:gd name="T30" fmla="*/ 60 w 96"/>
                <a:gd name="T31" fmla="*/ 50 h 96"/>
                <a:gd name="T32" fmla="*/ 48 w 96"/>
                <a:gd name="T33" fmla="*/ 62 h 96"/>
                <a:gd name="T34" fmla="*/ 36 w 96"/>
                <a:gd name="T35" fmla="*/ 50 h 96"/>
                <a:gd name="T36" fmla="*/ 66 w 96"/>
                <a:gd name="T37" fmla="*/ 68 h 96"/>
                <a:gd name="T38" fmla="*/ 64 w 96"/>
                <a:gd name="T39" fmla="*/ 67 h 96"/>
                <a:gd name="T40" fmla="*/ 64 w 96"/>
                <a:gd name="T41" fmla="*/ 64 h 96"/>
                <a:gd name="T42" fmla="*/ 71 w 96"/>
                <a:gd name="T43" fmla="*/ 48 h 96"/>
                <a:gd name="T44" fmla="*/ 64 w 96"/>
                <a:gd name="T45" fmla="*/ 32 h 96"/>
                <a:gd name="T46" fmla="*/ 32 w 96"/>
                <a:gd name="T47" fmla="*/ 32 h 96"/>
                <a:gd name="T48" fmla="*/ 25 w 96"/>
                <a:gd name="T49" fmla="*/ 48 h 96"/>
                <a:gd name="T50" fmla="*/ 32 w 96"/>
                <a:gd name="T51" fmla="*/ 64 h 96"/>
                <a:gd name="T52" fmla="*/ 32 w 96"/>
                <a:gd name="T53" fmla="*/ 67 h 96"/>
                <a:gd name="T54" fmla="*/ 29 w 96"/>
                <a:gd name="T55" fmla="*/ 67 h 96"/>
                <a:gd name="T56" fmla="*/ 21 w 96"/>
                <a:gd name="T57" fmla="*/ 48 h 96"/>
                <a:gd name="T58" fmla="*/ 29 w 96"/>
                <a:gd name="T59" fmla="*/ 29 h 96"/>
                <a:gd name="T60" fmla="*/ 67 w 96"/>
                <a:gd name="T61" fmla="*/ 29 h 96"/>
                <a:gd name="T62" fmla="*/ 75 w 96"/>
                <a:gd name="T63" fmla="*/ 48 h 96"/>
                <a:gd name="T64" fmla="*/ 67 w 96"/>
                <a:gd name="T65" fmla="*/ 67 h 96"/>
                <a:gd name="T66" fmla="*/ 66 w 96"/>
                <a:gd name="T67" fmla="*/ 68 h 96"/>
                <a:gd name="T68" fmla="*/ 76 w 96"/>
                <a:gd name="T69" fmla="*/ 76 h 96"/>
                <a:gd name="T70" fmla="*/ 73 w 96"/>
                <a:gd name="T71" fmla="*/ 76 h 96"/>
                <a:gd name="T72" fmla="*/ 73 w 96"/>
                <a:gd name="T73" fmla="*/ 73 h 96"/>
                <a:gd name="T74" fmla="*/ 84 w 96"/>
                <a:gd name="T75" fmla="*/ 48 h 96"/>
                <a:gd name="T76" fmla="*/ 73 w 96"/>
                <a:gd name="T77" fmla="*/ 23 h 96"/>
                <a:gd name="T78" fmla="*/ 23 w 96"/>
                <a:gd name="T79" fmla="*/ 23 h 96"/>
                <a:gd name="T80" fmla="*/ 23 w 96"/>
                <a:gd name="T81" fmla="*/ 73 h 96"/>
                <a:gd name="T82" fmla="*/ 23 w 96"/>
                <a:gd name="T83" fmla="*/ 76 h 96"/>
                <a:gd name="T84" fmla="*/ 21 w 96"/>
                <a:gd name="T85" fmla="*/ 77 h 96"/>
                <a:gd name="T86" fmla="*/ 20 w 96"/>
                <a:gd name="T87" fmla="*/ 76 h 96"/>
                <a:gd name="T88" fmla="*/ 20 w 96"/>
                <a:gd name="T89" fmla="*/ 20 h 96"/>
                <a:gd name="T90" fmla="*/ 76 w 96"/>
                <a:gd name="T91" fmla="*/ 20 h 96"/>
                <a:gd name="T92" fmla="*/ 88 w 96"/>
                <a:gd name="T93" fmla="*/ 48 h 96"/>
                <a:gd name="T94" fmla="*/ 76 w 96"/>
                <a:gd name="T95" fmla="*/ 7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2" y="0"/>
                    <a:pt x="0" y="21"/>
                    <a:pt x="0" y="48"/>
                  </a:cubicBezTo>
                  <a:cubicBezTo>
                    <a:pt x="0" y="75"/>
                    <a:pt x="22" y="96"/>
                    <a:pt x="48" y="96"/>
                  </a:cubicBezTo>
                  <a:cubicBezTo>
                    <a:pt x="75" y="96"/>
                    <a:pt x="96" y="75"/>
                    <a:pt x="96" y="48"/>
                  </a:cubicBezTo>
                  <a:cubicBezTo>
                    <a:pt x="96" y="21"/>
                    <a:pt x="75" y="0"/>
                    <a:pt x="48" y="0"/>
                  </a:cubicBezTo>
                  <a:close/>
                  <a:moveTo>
                    <a:pt x="63" y="88"/>
                  </a:moveTo>
                  <a:cubicBezTo>
                    <a:pt x="63" y="88"/>
                    <a:pt x="63" y="88"/>
                    <a:pt x="63" y="88"/>
                  </a:cubicBezTo>
                  <a:cubicBezTo>
                    <a:pt x="33" y="88"/>
                    <a:pt x="33" y="88"/>
                    <a:pt x="33" y="88"/>
                  </a:cubicBezTo>
                  <a:cubicBezTo>
                    <a:pt x="32" y="88"/>
                    <a:pt x="31" y="87"/>
                    <a:pt x="31" y="86"/>
                  </a:cubicBezTo>
                  <a:cubicBezTo>
                    <a:pt x="31" y="77"/>
                    <a:pt x="38" y="64"/>
                    <a:pt x="48" y="64"/>
                  </a:cubicBezTo>
                  <a:cubicBezTo>
                    <a:pt x="58" y="64"/>
                    <a:pt x="65" y="77"/>
                    <a:pt x="65" y="86"/>
                  </a:cubicBezTo>
                  <a:cubicBezTo>
                    <a:pt x="65" y="86"/>
                    <a:pt x="65" y="86"/>
                    <a:pt x="65" y="86"/>
                  </a:cubicBezTo>
                  <a:cubicBezTo>
                    <a:pt x="65" y="87"/>
                    <a:pt x="64" y="88"/>
                    <a:pt x="63" y="88"/>
                  </a:cubicBezTo>
                  <a:close/>
                  <a:moveTo>
                    <a:pt x="36" y="50"/>
                  </a:moveTo>
                  <a:cubicBezTo>
                    <a:pt x="36" y="43"/>
                    <a:pt x="41" y="38"/>
                    <a:pt x="48" y="38"/>
                  </a:cubicBezTo>
                  <a:cubicBezTo>
                    <a:pt x="55" y="38"/>
                    <a:pt x="60" y="43"/>
                    <a:pt x="60" y="50"/>
                  </a:cubicBezTo>
                  <a:cubicBezTo>
                    <a:pt x="60" y="56"/>
                    <a:pt x="55" y="62"/>
                    <a:pt x="48" y="62"/>
                  </a:cubicBezTo>
                  <a:cubicBezTo>
                    <a:pt x="41" y="62"/>
                    <a:pt x="36" y="56"/>
                    <a:pt x="36" y="50"/>
                  </a:cubicBezTo>
                  <a:close/>
                  <a:moveTo>
                    <a:pt x="66" y="68"/>
                  </a:moveTo>
                  <a:cubicBezTo>
                    <a:pt x="65" y="68"/>
                    <a:pt x="65" y="67"/>
                    <a:pt x="64" y="67"/>
                  </a:cubicBezTo>
                  <a:cubicBezTo>
                    <a:pt x="63" y="66"/>
                    <a:pt x="63" y="65"/>
                    <a:pt x="64" y="64"/>
                  </a:cubicBezTo>
                  <a:cubicBezTo>
                    <a:pt x="68" y="60"/>
                    <a:pt x="71" y="54"/>
                    <a:pt x="71" y="48"/>
                  </a:cubicBezTo>
                  <a:cubicBezTo>
                    <a:pt x="71" y="42"/>
                    <a:pt x="68" y="36"/>
                    <a:pt x="64" y="32"/>
                  </a:cubicBezTo>
                  <a:cubicBezTo>
                    <a:pt x="55" y="23"/>
                    <a:pt x="41" y="23"/>
                    <a:pt x="32" y="32"/>
                  </a:cubicBezTo>
                  <a:cubicBezTo>
                    <a:pt x="28" y="36"/>
                    <a:pt x="25" y="42"/>
                    <a:pt x="25" y="48"/>
                  </a:cubicBezTo>
                  <a:cubicBezTo>
                    <a:pt x="25" y="54"/>
                    <a:pt x="28" y="60"/>
                    <a:pt x="32" y="64"/>
                  </a:cubicBezTo>
                  <a:cubicBezTo>
                    <a:pt x="33" y="65"/>
                    <a:pt x="33" y="66"/>
                    <a:pt x="32" y="67"/>
                  </a:cubicBezTo>
                  <a:cubicBezTo>
                    <a:pt x="31" y="68"/>
                    <a:pt x="30" y="68"/>
                    <a:pt x="29" y="67"/>
                  </a:cubicBezTo>
                  <a:cubicBezTo>
                    <a:pt x="24" y="62"/>
                    <a:pt x="21" y="55"/>
                    <a:pt x="21" y="48"/>
                  </a:cubicBezTo>
                  <a:cubicBezTo>
                    <a:pt x="21" y="41"/>
                    <a:pt x="24" y="34"/>
                    <a:pt x="29" y="29"/>
                  </a:cubicBezTo>
                  <a:cubicBezTo>
                    <a:pt x="40" y="19"/>
                    <a:pt x="57" y="19"/>
                    <a:pt x="67" y="29"/>
                  </a:cubicBezTo>
                  <a:cubicBezTo>
                    <a:pt x="72" y="34"/>
                    <a:pt x="75" y="41"/>
                    <a:pt x="75" y="48"/>
                  </a:cubicBezTo>
                  <a:cubicBezTo>
                    <a:pt x="75" y="55"/>
                    <a:pt x="72" y="62"/>
                    <a:pt x="67" y="67"/>
                  </a:cubicBezTo>
                  <a:cubicBezTo>
                    <a:pt x="67" y="67"/>
                    <a:pt x="66" y="68"/>
                    <a:pt x="66" y="68"/>
                  </a:cubicBezTo>
                  <a:close/>
                  <a:moveTo>
                    <a:pt x="76" y="76"/>
                  </a:moveTo>
                  <a:cubicBezTo>
                    <a:pt x="76" y="77"/>
                    <a:pt x="74" y="77"/>
                    <a:pt x="73" y="76"/>
                  </a:cubicBezTo>
                  <a:cubicBezTo>
                    <a:pt x="73" y="76"/>
                    <a:pt x="73" y="74"/>
                    <a:pt x="73" y="73"/>
                  </a:cubicBezTo>
                  <a:cubicBezTo>
                    <a:pt x="80" y="67"/>
                    <a:pt x="84" y="58"/>
                    <a:pt x="84" y="48"/>
                  </a:cubicBezTo>
                  <a:cubicBezTo>
                    <a:pt x="84" y="38"/>
                    <a:pt x="80" y="29"/>
                    <a:pt x="73" y="23"/>
                  </a:cubicBezTo>
                  <a:cubicBezTo>
                    <a:pt x="59" y="9"/>
                    <a:pt x="37" y="9"/>
                    <a:pt x="23" y="23"/>
                  </a:cubicBezTo>
                  <a:cubicBezTo>
                    <a:pt x="9" y="37"/>
                    <a:pt x="9" y="59"/>
                    <a:pt x="23" y="73"/>
                  </a:cubicBezTo>
                  <a:cubicBezTo>
                    <a:pt x="23" y="74"/>
                    <a:pt x="23" y="76"/>
                    <a:pt x="23" y="76"/>
                  </a:cubicBezTo>
                  <a:cubicBezTo>
                    <a:pt x="22" y="77"/>
                    <a:pt x="22" y="77"/>
                    <a:pt x="21" y="77"/>
                  </a:cubicBezTo>
                  <a:cubicBezTo>
                    <a:pt x="21" y="77"/>
                    <a:pt x="20" y="77"/>
                    <a:pt x="20" y="76"/>
                  </a:cubicBezTo>
                  <a:cubicBezTo>
                    <a:pt x="4" y="61"/>
                    <a:pt x="4" y="35"/>
                    <a:pt x="20" y="20"/>
                  </a:cubicBezTo>
                  <a:cubicBezTo>
                    <a:pt x="35" y="4"/>
                    <a:pt x="61" y="4"/>
                    <a:pt x="76" y="20"/>
                  </a:cubicBezTo>
                  <a:cubicBezTo>
                    <a:pt x="84" y="27"/>
                    <a:pt x="88" y="37"/>
                    <a:pt x="88" y="48"/>
                  </a:cubicBezTo>
                  <a:cubicBezTo>
                    <a:pt x="88" y="59"/>
                    <a:pt x="84" y="69"/>
                    <a:pt x="76" y="7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5E2A441-771E-4295-91EB-4E58D5416D8F}"/>
              </a:ext>
            </a:extLst>
          </p:cNvPr>
          <p:cNvGrpSpPr/>
          <p:nvPr/>
        </p:nvGrpSpPr>
        <p:grpSpPr>
          <a:xfrm>
            <a:off x="6337300" y="4062261"/>
            <a:ext cx="1498601" cy="1493989"/>
            <a:chOff x="6337300" y="4062261"/>
            <a:chExt cx="1498601" cy="1493989"/>
          </a:xfrm>
        </p:grpSpPr>
        <p:sp>
          <p:nvSpPr>
            <p:cNvPr id="117" name="Title 1">
              <a:extLst>
                <a:ext uri="{FF2B5EF4-FFF2-40B4-BE49-F238E27FC236}">
                  <a16:creationId xmlns:a16="http://schemas.microsoft.com/office/drawing/2014/main" id="{2C3AB75E-D2EC-4B32-9F9A-C35320EB843C}"/>
                </a:ext>
              </a:extLst>
            </p:cNvPr>
            <p:cNvSpPr txBox="1">
              <a:spLocks/>
            </p:cNvSpPr>
            <p:nvPr/>
          </p:nvSpPr>
          <p:spPr>
            <a:xfrm>
              <a:off x="6337300" y="4062261"/>
              <a:ext cx="1498601" cy="1167114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Black" panose="020B0803020203020204" pitchFamily="34" charset="0"/>
                  <a:ea typeface="+mj-ea"/>
                  <a:cs typeface="+mj-cs"/>
                </a:defRPr>
              </a:lvl1pPr>
            </a:lstStyle>
            <a:p>
              <a:r>
                <a:rPr lang="en-US" sz="1200" dirty="0">
                  <a:latin typeface="Avenir" panose="020B0503020203020204" pitchFamily="34" charset="0"/>
                </a:rPr>
                <a:t>Lorem ipsum dolor sit </a:t>
              </a:r>
              <a:r>
                <a:rPr lang="en-US" sz="1200" dirty="0" err="1">
                  <a:latin typeface="Avenir" panose="020B0503020203020204" pitchFamily="34" charset="0"/>
                </a:rPr>
                <a:t>amet</a:t>
              </a:r>
              <a:r>
                <a:rPr lang="en-US" sz="1200" dirty="0">
                  <a:latin typeface="Avenir" panose="020B0503020203020204" pitchFamily="34" charset="0"/>
                </a:rPr>
                <a:t>, </a:t>
              </a:r>
              <a:r>
                <a:rPr lang="en-US" sz="1200" dirty="0" err="1">
                  <a:latin typeface="Avenir" panose="020B0503020203020204" pitchFamily="34" charset="0"/>
                </a:rPr>
                <a:t>consectetur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adipiscing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elit</a:t>
              </a:r>
              <a:r>
                <a:rPr lang="en-US" sz="1200" dirty="0">
                  <a:latin typeface="Avenir" panose="020B0503020203020204" pitchFamily="34" charset="0"/>
                </a:rPr>
                <a:t>, sed do </a:t>
              </a:r>
              <a:r>
                <a:rPr lang="en-US" sz="1200" dirty="0" err="1">
                  <a:latin typeface="Avenir" panose="020B0503020203020204" pitchFamily="34" charset="0"/>
                </a:rPr>
                <a:t>eiusmod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tempor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incididunt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ut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labore</a:t>
              </a:r>
              <a:r>
                <a:rPr lang="en-US" sz="1200" dirty="0">
                  <a:latin typeface="Avenir" panose="020B0503020203020204" pitchFamily="34" charset="0"/>
                </a:rPr>
                <a:t> et dolore magna </a:t>
              </a:r>
              <a:r>
                <a:rPr lang="en-US" sz="1200" dirty="0" err="1">
                  <a:latin typeface="Avenir" panose="020B0503020203020204" pitchFamily="34" charset="0"/>
                </a:rPr>
                <a:t>aliqua</a:t>
              </a:r>
              <a:r>
                <a:rPr lang="en-US" sz="1200" dirty="0">
                  <a:latin typeface="Avenir" panose="020B0503020203020204" pitchFamily="34" charset="0"/>
                </a:rPr>
                <a:t>.</a:t>
              </a: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09909326-2D98-48C7-AE8A-951FE5DFBE2C}"/>
                </a:ext>
              </a:extLst>
            </p:cNvPr>
            <p:cNvCxnSpPr>
              <a:cxnSpLocks/>
            </p:cNvCxnSpPr>
            <p:nvPr/>
          </p:nvCxnSpPr>
          <p:spPr>
            <a:xfrm>
              <a:off x="6952790" y="5556250"/>
              <a:ext cx="267620" cy="0"/>
            </a:xfrm>
            <a:prstGeom prst="line">
              <a:avLst/>
            </a:prstGeom>
            <a:ln w="38100" cap="rnd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656125C-2CAD-4854-AB98-CB91106B843D}"/>
              </a:ext>
            </a:extLst>
          </p:cNvPr>
          <p:cNvGrpSpPr/>
          <p:nvPr/>
        </p:nvGrpSpPr>
        <p:grpSpPr>
          <a:xfrm>
            <a:off x="6637897" y="2921263"/>
            <a:ext cx="897407" cy="897407"/>
            <a:chOff x="6637897" y="2921263"/>
            <a:chExt cx="897407" cy="897407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73243FC1-251E-4267-869F-AB98F50BC70A}"/>
                </a:ext>
              </a:extLst>
            </p:cNvPr>
            <p:cNvSpPr/>
            <p:nvPr/>
          </p:nvSpPr>
          <p:spPr>
            <a:xfrm>
              <a:off x="6637897" y="2921263"/>
              <a:ext cx="897407" cy="897407"/>
            </a:xfrm>
            <a:prstGeom prst="ellipse">
              <a:avLst/>
            </a:prstGeom>
            <a:pattFill prst="dkDnDiag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7171FE85-6781-4C0F-A67A-D80495406954}"/>
                </a:ext>
              </a:extLst>
            </p:cNvPr>
            <p:cNvSpPr/>
            <p:nvPr/>
          </p:nvSpPr>
          <p:spPr>
            <a:xfrm>
              <a:off x="6720316" y="3003682"/>
              <a:ext cx="732569" cy="73256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noFill/>
            </a:ln>
            <a:effectLst>
              <a:outerShdw blurRad="114300" sx="96000" sy="9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77D2BC14-F2AA-4E74-BFF0-4559ED92DB55}"/>
                </a:ext>
              </a:extLst>
            </p:cNvPr>
            <p:cNvGrpSpPr/>
            <p:nvPr/>
          </p:nvGrpSpPr>
          <p:grpSpPr>
            <a:xfrm>
              <a:off x="6906419" y="3188197"/>
              <a:ext cx="360363" cy="363538"/>
              <a:chOff x="8440738" y="2882900"/>
              <a:chExt cx="360363" cy="363538"/>
            </a:xfr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</a:gradFill>
          </p:grpSpPr>
          <p:sp>
            <p:nvSpPr>
              <p:cNvPr id="120" name="Freeform 36">
                <a:extLst>
                  <a:ext uri="{FF2B5EF4-FFF2-40B4-BE49-F238E27FC236}">
                    <a16:creationId xmlns:a16="http://schemas.microsoft.com/office/drawing/2014/main" id="{10BE418C-F004-49F4-9166-E83D2BD152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3613" y="3175000"/>
                <a:ext cx="74613" cy="26988"/>
              </a:xfrm>
              <a:custGeom>
                <a:avLst/>
                <a:gdLst>
                  <a:gd name="T0" fmla="*/ 0 w 47"/>
                  <a:gd name="T1" fmla="*/ 17 h 17"/>
                  <a:gd name="T2" fmla="*/ 47 w 47"/>
                  <a:gd name="T3" fmla="*/ 17 h 17"/>
                  <a:gd name="T4" fmla="*/ 23 w 47"/>
                  <a:gd name="T5" fmla="*/ 0 h 17"/>
                  <a:gd name="T6" fmla="*/ 0 w 47"/>
                  <a:gd name="T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17">
                    <a:moveTo>
                      <a:pt x="0" y="17"/>
                    </a:moveTo>
                    <a:lnTo>
                      <a:pt x="47" y="17"/>
                    </a:lnTo>
                    <a:lnTo>
                      <a:pt x="23" y="0"/>
                    </a:lnTo>
                    <a:lnTo>
                      <a:pt x="0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1" name="Freeform 37">
                <a:extLst>
                  <a:ext uri="{FF2B5EF4-FFF2-40B4-BE49-F238E27FC236}">
                    <a16:creationId xmlns:a16="http://schemas.microsoft.com/office/drawing/2014/main" id="{D90D1CAB-8158-45CC-9C2F-1442EEAF28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40738" y="2882900"/>
                <a:ext cx="360363" cy="363538"/>
              </a:xfrm>
              <a:custGeom>
                <a:avLst/>
                <a:gdLst>
                  <a:gd name="T0" fmla="*/ 48 w 96"/>
                  <a:gd name="T1" fmla="*/ 0 h 96"/>
                  <a:gd name="T2" fmla="*/ 0 w 96"/>
                  <a:gd name="T3" fmla="*/ 48 h 96"/>
                  <a:gd name="T4" fmla="*/ 48 w 96"/>
                  <a:gd name="T5" fmla="*/ 96 h 96"/>
                  <a:gd name="T6" fmla="*/ 96 w 96"/>
                  <a:gd name="T7" fmla="*/ 48 h 96"/>
                  <a:gd name="T8" fmla="*/ 48 w 96"/>
                  <a:gd name="T9" fmla="*/ 0 h 96"/>
                  <a:gd name="T10" fmla="*/ 66 w 96"/>
                  <a:gd name="T11" fmla="*/ 87 h 96"/>
                  <a:gd name="T12" fmla="*/ 65 w 96"/>
                  <a:gd name="T13" fmla="*/ 88 h 96"/>
                  <a:gd name="T14" fmla="*/ 32 w 96"/>
                  <a:gd name="T15" fmla="*/ 88 h 96"/>
                  <a:gd name="T16" fmla="*/ 30 w 96"/>
                  <a:gd name="T17" fmla="*/ 87 h 96"/>
                  <a:gd name="T18" fmla="*/ 30 w 96"/>
                  <a:gd name="T19" fmla="*/ 85 h 96"/>
                  <a:gd name="T20" fmla="*/ 46 w 96"/>
                  <a:gd name="T21" fmla="*/ 52 h 96"/>
                  <a:gd name="T22" fmla="*/ 46 w 96"/>
                  <a:gd name="T23" fmla="*/ 46 h 96"/>
                  <a:gd name="T24" fmla="*/ 48 w 96"/>
                  <a:gd name="T25" fmla="*/ 44 h 96"/>
                  <a:gd name="T26" fmla="*/ 50 w 96"/>
                  <a:gd name="T27" fmla="*/ 46 h 96"/>
                  <a:gd name="T28" fmla="*/ 50 w 96"/>
                  <a:gd name="T29" fmla="*/ 52 h 96"/>
                  <a:gd name="T30" fmla="*/ 66 w 96"/>
                  <a:gd name="T31" fmla="*/ 85 h 96"/>
                  <a:gd name="T32" fmla="*/ 66 w 96"/>
                  <a:gd name="T33" fmla="*/ 87 h 96"/>
                  <a:gd name="T34" fmla="*/ 34 w 96"/>
                  <a:gd name="T35" fmla="*/ 48 h 96"/>
                  <a:gd name="T36" fmla="*/ 34 w 96"/>
                  <a:gd name="T37" fmla="*/ 48 h 96"/>
                  <a:gd name="T38" fmla="*/ 48 w 96"/>
                  <a:gd name="T39" fmla="*/ 34 h 96"/>
                  <a:gd name="T40" fmla="*/ 62 w 96"/>
                  <a:gd name="T41" fmla="*/ 48 h 96"/>
                  <a:gd name="T42" fmla="*/ 62 w 96"/>
                  <a:gd name="T43" fmla="*/ 48 h 96"/>
                  <a:gd name="T44" fmla="*/ 59 w 96"/>
                  <a:gd name="T45" fmla="*/ 50 h 96"/>
                  <a:gd name="T46" fmla="*/ 58 w 96"/>
                  <a:gd name="T47" fmla="*/ 48 h 96"/>
                  <a:gd name="T48" fmla="*/ 58 w 96"/>
                  <a:gd name="T49" fmla="*/ 48 h 96"/>
                  <a:gd name="T50" fmla="*/ 48 w 96"/>
                  <a:gd name="T51" fmla="*/ 38 h 96"/>
                  <a:gd name="T52" fmla="*/ 38 w 96"/>
                  <a:gd name="T53" fmla="*/ 48 h 96"/>
                  <a:gd name="T54" fmla="*/ 39 w 96"/>
                  <a:gd name="T55" fmla="*/ 48 h 96"/>
                  <a:gd name="T56" fmla="*/ 37 w 96"/>
                  <a:gd name="T57" fmla="*/ 51 h 96"/>
                  <a:gd name="T58" fmla="*/ 37 w 96"/>
                  <a:gd name="T59" fmla="*/ 51 h 96"/>
                  <a:gd name="T60" fmla="*/ 35 w 96"/>
                  <a:gd name="T61" fmla="*/ 49 h 96"/>
                  <a:gd name="T62" fmla="*/ 68 w 96"/>
                  <a:gd name="T63" fmla="*/ 64 h 96"/>
                  <a:gd name="T64" fmla="*/ 67 w 96"/>
                  <a:gd name="T65" fmla="*/ 64 h 96"/>
                  <a:gd name="T66" fmla="*/ 67 w 96"/>
                  <a:gd name="T67" fmla="*/ 61 h 96"/>
                  <a:gd name="T68" fmla="*/ 71 w 96"/>
                  <a:gd name="T69" fmla="*/ 48 h 96"/>
                  <a:gd name="T70" fmla="*/ 48 w 96"/>
                  <a:gd name="T71" fmla="*/ 25 h 96"/>
                  <a:gd name="T72" fmla="*/ 25 w 96"/>
                  <a:gd name="T73" fmla="*/ 48 h 96"/>
                  <a:gd name="T74" fmla="*/ 30 w 96"/>
                  <a:gd name="T75" fmla="*/ 61 h 96"/>
                  <a:gd name="T76" fmla="*/ 29 w 96"/>
                  <a:gd name="T77" fmla="*/ 64 h 96"/>
                  <a:gd name="T78" fmla="*/ 26 w 96"/>
                  <a:gd name="T79" fmla="*/ 64 h 96"/>
                  <a:gd name="T80" fmla="*/ 21 w 96"/>
                  <a:gd name="T81" fmla="*/ 48 h 96"/>
                  <a:gd name="T82" fmla="*/ 48 w 96"/>
                  <a:gd name="T83" fmla="*/ 21 h 96"/>
                  <a:gd name="T84" fmla="*/ 75 w 96"/>
                  <a:gd name="T85" fmla="*/ 48 h 96"/>
                  <a:gd name="T86" fmla="*/ 70 w 96"/>
                  <a:gd name="T87" fmla="*/ 64 h 96"/>
                  <a:gd name="T88" fmla="*/ 68 w 96"/>
                  <a:gd name="T89" fmla="*/ 64 h 96"/>
                  <a:gd name="T90" fmla="*/ 77 w 96"/>
                  <a:gd name="T91" fmla="*/ 76 h 96"/>
                  <a:gd name="T92" fmla="*/ 75 w 96"/>
                  <a:gd name="T93" fmla="*/ 76 h 96"/>
                  <a:gd name="T94" fmla="*/ 74 w 96"/>
                  <a:gd name="T95" fmla="*/ 76 h 96"/>
                  <a:gd name="T96" fmla="*/ 74 w 96"/>
                  <a:gd name="T97" fmla="*/ 73 h 96"/>
                  <a:gd name="T98" fmla="*/ 84 w 96"/>
                  <a:gd name="T99" fmla="*/ 48 h 96"/>
                  <a:gd name="T100" fmla="*/ 48 w 96"/>
                  <a:gd name="T101" fmla="*/ 12 h 96"/>
                  <a:gd name="T102" fmla="*/ 12 w 96"/>
                  <a:gd name="T103" fmla="*/ 48 h 96"/>
                  <a:gd name="T104" fmla="*/ 22 w 96"/>
                  <a:gd name="T105" fmla="*/ 73 h 96"/>
                  <a:gd name="T106" fmla="*/ 22 w 96"/>
                  <a:gd name="T107" fmla="*/ 76 h 96"/>
                  <a:gd name="T108" fmla="*/ 19 w 96"/>
                  <a:gd name="T109" fmla="*/ 76 h 96"/>
                  <a:gd name="T110" fmla="*/ 8 w 96"/>
                  <a:gd name="T111" fmla="*/ 48 h 96"/>
                  <a:gd name="T112" fmla="*/ 48 w 96"/>
                  <a:gd name="T113" fmla="*/ 8 h 96"/>
                  <a:gd name="T114" fmla="*/ 88 w 96"/>
                  <a:gd name="T115" fmla="*/ 48 h 96"/>
                  <a:gd name="T116" fmla="*/ 77 w 96"/>
                  <a:gd name="T117" fmla="*/ 7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6" h="96">
                    <a:moveTo>
                      <a:pt x="48" y="0"/>
                    </a:moveTo>
                    <a:cubicBezTo>
                      <a:pt x="22" y="0"/>
                      <a:pt x="0" y="21"/>
                      <a:pt x="0" y="48"/>
                    </a:cubicBezTo>
                    <a:cubicBezTo>
                      <a:pt x="0" y="75"/>
                      <a:pt x="22" y="96"/>
                      <a:pt x="48" y="96"/>
                    </a:cubicBezTo>
                    <a:cubicBezTo>
                      <a:pt x="75" y="96"/>
                      <a:pt x="96" y="75"/>
                      <a:pt x="96" y="48"/>
                    </a:cubicBezTo>
                    <a:cubicBezTo>
                      <a:pt x="96" y="21"/>
                      <a:pt x="75" y="0"/>
                      <a:pt x="48" y="0"/>
                    </a:cubicBezTo>
                    <a:close/>
                    <a:moveTo>
                      <a:pt x="66" y="87"/>
                    </a:moveTo>
                    <a:cubicBezTo>
                      <a:pt x="66" y="88"/>
                      <a:pt x="65" y="88"/>
                      <a:pt x="65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1" y="88"/>
                      <a:pt x="30" y="88"/>
                      <a:pt x="30" y="87"/>
                    </a:cubicBezTo>
                    <a:cubicBezTo>
                      <a:pt x="29" y="86"/>
                      <a:pt x="29" y="86"/>
                      <a:pt x="30" y="85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6" y="46"/>
                      <a:pt x="46" y="46"/>
                      <a:pt x="46" y="46"/>
                    </a:cubicBezTo>
                    <a:cubicBezTo>
                      <a:pt x="46" y="45"/>
                      <a:pt x="47" y="44"/>
                      <a:pt x="48" y="44"/>
                    </a:cubicBezTo>
                    <a:cubicBezTo>
                      <a:pt x="49" y="44"/>
                      <a:pt x="50" y="45"/>
                      <a:pt x="50" y="46"/>
                    </a:cubicBezTo>
                    <a:cubicBezTo>
                      <a:pt x="50" y="52"/>
                      <a:pt x="50" y="52"/>
                      <a:pt x="50" y="52"/>
                    </a:cubicBezTo>
                    <a:cubicBezTo>
                      <a:pt x="66" y="85"/>
                      <a:pt x="66" y="85"/>
                      <a:pt x="66" y="85"/>
                    </a:cubicBezTo>
                    <a:cubicBezTo>
                      <a:pt x="67" y="86"/>
                      <a:pt x="67" y="86"/>
                      <a:pt x="66" y="87"/>
                    </a:cubicBezTo>
                    <a:close/>
                    <a:moveTo>
                      <a:pt x="34" y="48"/>
                    </a:moveTo>
                    <a:cubicBezTo>
                      <a:pt x="34" y="48"/>
                      <a:pt x="34" y="48"/>
                      <a:pt x="34" y="48"/>
                    </a:cubicBezTo>
                    <a:cubicBezTo>
                      <a:pt x="34" y="41"/>
                      <a:pt x="41" y="34"/>
                      <a:pt x="48" y="34"/>
                    </a:cubicBezTo>
                    <a:cubicBezTo>
                      <a:pt x="56" y="34"/>
                      <a:pt x="62" y="41"/>
                      <a:pt x="62" y="48"/>
                    </a:cubicBezTo>
                    <a:cubicBezTo>
                      <a:pt x="62" y="48"/>
                      <a:pt x="62" y="48"/>
                      <a:pt x="62" y="48"/>
                    </a:cubicBezTo>
                    <a:cubicBezTo>
                      <a:pt x="62" y="50"/>
                      <a:pt x="61" y="50"/>
                      <a:pt x="59" y="50"/>
                    </a:cubicBezTo>
                    <a:cubicBezTo>
                      <a:pt x="58" y="50"/>
                      <a:pt x="58" y="50"/>
                      <a:pt x="58" y="48"/>
                    </a:cubicBezTo>
                    <a:cubicBezTo>
                      <a:pt x="58" y="48"/>
                      <a:pt x="58" y="48"/>
                      <a:pt x="58" y="48"/>
                    </a:cubicBezTo>
                    <a:cubicBezTo>
                      <a:pt x="58" y="43"/>
                      <a:pt x="53" y="38"/>
                      <a:pt x="48" y="38"/>
                    </a:cubicBezTo>
                    <a:cubicBezTo>
                      <a:pt x="43" y="38"/>
                      <a:pt x="38" y="43"/>
                      <a:pt x="38" y="48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39" y="50"/>
                      <a:pt x="38" y="50"/>
                      <a:pt x="37" y="51"/>
                    </a:cubicBezTo>
                    <a:cubicBezTo>
                      <a:pt x="37" y="51"/>
                      <a:pt x="37" y="51"/>
                      <a:pt x="37" y="51"/>
                    </a:cubicBezTo>
                    <a:cubicBezTo>
                      <a:pt x="35" y="51"/>
                      <a:pt x="35" y="50"/>
                      <a:pt x="35" y="49"/>
                    </a:cubicBezTo>
                    <a:moveTo>
                      <a:pt x="68" y="64"/>
                    </a:moveTo>
                    <a:cubicBezTo>
                      <a:pt x="68" y="64"/>
                      <a:pt x="67" y="64"/>
                      <a:pt x="67" y="64"/>
                    </a:cubicBezTo>
                    <a:cubicBezTo>
                      <a:pt x="66" y="63"/>
                      <a:pt x="66" y="62"/>
                      <a:pt x="67" y="61"/>
                    </a:cubicBezTo>
                    <a:cubicBezTo>
                      <a:pt x="69" y="57"/>
                      <a:pt x="71" y="53"/>
                      <a:pt x="71" y="48"/>
                    </a:cubicBezTo>
                    <a:cubicBezTo>
                      <a:pt x="71" y="35"/>
                      <a:pt x="61" y="25"/>
                      <a:pt x="48" y="25"/>
                    </a:cubicBezTo>
                    <a:cubicBezTo>
                      <a:pt x="35" y="25"/>
                      <a:pt x="25" y="35"/>
                      <a:pt x="25" y="48"/>
                    </a:cubicBezTo>
                    <a:cubicBezTo>
                      <a:pt x="25" y="53"/>
                      <a:pt x="27" y="57"/>
                      <a:pt x="30" y="61"/>
                    </a:cubicBezTo>
                    <a:cubicBezTo>
                      <a:pt x="30" y="62"/>
                      <a:pt x="30" y="63"/>
                      <a:pt x="29" y="64"/>
                    </a:cubicBezTo>
                    <a:cubicBezTo>
                      <a:pt x="28" y="65"/>
                      <a:pt x="27" y="64"/>
                      <a:pt x="26" y="64"/>
                    </a:cubicBezTo>
                    <a:cubicBezTo>
                      <a:pt x="23" y="59"/>
                      <a:pt x="21" y="54"/>
                      <a:pt x="21" y="48"/>
                    </a:cubicBezTo>
                    <a:cubicBezTo>
                      <a:pt x="21" y="33"/>
                      <a:pt x="33" y="21"/>
                      <a:pt x="48" y="21"/>
                    </a:cubicBezTo>
                    <a:cubicBezTo>
                      <a:pt x="63" y="21"/>
                      <a:pt x="75" y="33"/>
                      <a:pt x="75" y="48"/>
                    </a:cubicBezTo>
                    <a:cubicBezTo>
                      <a:pt x="75" y="54"/>
                      <a:pt x="73" y="59"/>
                      <a:pt x="70" y="64"/>
                    </a:cubicBezTo>
                    <a:cubicBezTo>
                      <a:pt x="69" y="64"/>
                      <a:pt x="69" y="64"/>
                      <a:pt x="68" y="64"/>
                    </a:cubicBezTo>
                    <a:close/>
                    <a:moveTo>
                      <a:pt x="77" y="76"/>
                    </a:moveTo>
                    <a:cubicBezTo>
                      <a:pt x="77" y="76"/>
                      <a:pt x="76" y="76"/>
                      <a:pt x="75" y="76"/>
                    </a:cubicBezTo>
                    <a:cubicBezTo>
                      <a:pt x="75" y="76"/>
                      <a:pt x="74" y="76"/>
                      <a:pt x="74" y="76"/>
                    </a:cubicBezTo>
                    <a:cubicBezTo>
                      <a:pt x="73" y="75"/>
                      <a:pt x="73" y="74"/>
                      <a:pt x="74" y="73"/>
                    </a:cubicBezTo>
                    <a:cubicBezTo>
                      <a:pt x="80" y="66"/>
                      <a:pt x="84" y="57"/>
                      <a:pt x="84" y="48"/>
                    </a:cubicBezTo>
                    <a:cubicBezTo>
                      <a:pt x="84" y="28"/>
                      <a:pt x="68" y="12"/>
                      <a:pt x="48" y="12"/>
                    </a:cubicBezTo>
                    <a:cubicBezTo>
                      <a:pt x="28" y="12"/>
                      <a:pt x="12" y="28"/>
                      <a:pt x="12" y="48"/>
                    </a:cubicBezTo>
                    <a:cubicBezTo>
                      <a:pt x="12" y="57"/>
                      <a:pt x="16" y="66"/>
                      <a:pt x="22" y="73"/>
                    </a:cubicBezTo>
                    <a:cubicBezTo>
                      <a:pt x="23" y="74"/>
                      <a:pt x="23" y="75"/>
                      <a:pt x="22" y="76"/>
                    </a:cubicBezTo>
                    <a:cubicBezTo>
                      <a:pt x="21" y="76"/>
                      <a:pt x="20" y="76"/>
                      <a:pt x="19" y="76"/>
                    </a:cubicBezTo>
                    <a:cubicBezTo>
                      <a:pt x="12" y="68"/>
                      <a:pt x="8" y="58"/>
                      <a:pt x="8" y="48"/>
                    </a:cubicBezTo>
                    <a:cubicBezTo>
                      <a:pt x="8" y="26"/>
                      <a:pt x="26" y="8"/>
                      <a:pt x="48" y="8"/>
                    </a:cubicBezTo>
                    <a:cubicBezTo>
                      <a:pt x="70" y="8"/>
                      <a:pt x="88" y="26"/>
                      <a:pt x="88" y="48"/>
                    </a:cubicBezTo>
                    <a:cubicBezTo>
                      <a:pt x="88" y="58"/>
                      <a:pt x="84" y="68"/>
                      <a:pt x="77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2" name="Freeform 38">
                <a:extLst>
                  <a:ext uri="{FF2B5EF4-FFF2-40B4-BE49-F238E27FC236}">
                    <a16:creationId xmlns:a16="http://schemas.microsoft.com/office/drawing/2014/main" id="{B7535872-E7BA-4F8F-BE4D-8A6D52E468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8850" y="3155950"/>
                <a:ext cx="26988" cy="30163"/>
              </a:xfrm>
              <a:custGeom>
                <a:avLst/>
                <a:gdLst>
                  <a:gd name="T0" fmla="*/ 10 w 17"/>
                  <a:gd name="T1" fmla="*/ 0 h 19"/>
                  <a:gd name="T2" fmla="*/ 0 w 17"/>
                  <a:gd name="T3" fmla="*/ 19 h 19"/>
                  <a:gd name="T4" fmla="*/ 17 w 17"/>
                  <a:gd name="T5" fmla="*/ 7 h 19"/>
                  <a:gd name="T6" fmla="*/ 10 w 17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19">
                    <a:moveTo>
                      <a:pt x="10" y="0"/>
                    </a:moveTo>
                    <a:lnTo>
                      <a:pt x="0" y="19"/>
                    </a:lnTo>
                    <a:lnTo>
                      <a:pt x="17" y="7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3" name="Freeform 39">
                <a:extLst>
                  <a:ext uri="{FF2B5EF4-FFF2-40B4-BE49-F238E27FC236}">
                    <a16:creationId xmlns:a16="http://schemas.microsoft.com/office/drawing/2014/main" id="{5B32EC86-DA1A-4A56-AECE-2DE62AC2B2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6000" y="3155950"/>
                <a:ext cx="25400" cy="30163"/>
              </a:xfrm>
              <a:custGeom>
                <a:avLst/>
                <a:gdLst>
                  <a:gd name="T0" fmla="*/ 0 w 16"/>
                  <a:gd name="T1" fmla="*/ 7 h 19"/>
                  <a:gd name="T2" fmla="*/ 16 w 16"/>
                  <a:gd name="T3" fmla="*/ 19 h 19"/>
                  <a:gd name="T4" fmla="*/ 9 w 16"/>
                  <a:gd name="T5" fmla="*/ 0 h 19"/>
                  <a:gd name="T6" fmla="*/ 0 w 16"/>
                  <a:gd name="T7" fmla="*/ 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19">
                    <a:moveTo>
                      <a:pt x="0" y="7"/>
                    </a:moveTo>
                    <a:lnTo>
                      <a:pt x="16" y="19"/>
                    </a:lnTo>
                    <a:lnTo>
                      <a:pt x="9" y="0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4" name="Freeform 40">
                <a:extLst>
                  <a:ext uri="{FF2B5EF4-FFF2-40B4-BE49-F238E27FC236}">
                    <a16:creationId xmlns:a16="http://schemas.microsoft.com/office/drawing/2014/main" id="{E90ACF0F-9CB1-4BD2-9D36-9F93041C25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7900" y="3136900"/>
                <a:ext cx="44450" cy="22225"/>
              </a:xfrm>
              <a:custGeom>
                <a:avLst/>
                <a:gdLst>
                  <a:gd name="T0" fmla="*/ 28 w 28"/>
                  <a:gd name="T1" fmla="*/ 5 h 14"/>
                  <a:gd name="T2" fmla="*/ 26 w 28"/>
                  <a:gd name="T3" fmla="*/ 0 h 14"/>
                  <a:gd name="T4" fmla="*/ 2 w 28"/>
                  <a:gd name="T5" fmla="*/ 0 h 14"/>
                  <a:gd name="T6" fmla="*/ 0 w 28"/>
                  <a:gd name="T7" fmla="*/ 5 h 14"/>
                  <a:gd name="T8" fmla="*/ 14 w 28"/>
                  <a:gd name="T9" fmla="*/ 14 h 14"/>
                  <a:gd name="T10" fmla="*/ 28 w 28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14">
                    <a:moveTo>
                      <a:pt x="28" y="5"/>
                    </a:moveTo>
                    <a:lnTo>
                      <a:pt x="26" y="0"/>
                    </a:lnTo>
                    <a:lnTo>
                      <a:pt x="2" y="0"/>
                    </a:lnTo>
                    <a:lnTo>
                      <a:pt x="0" y="5"/>
                    </a:lnTo>
                    <a:lnTo>
                      <a:pt x="14" y="14"/>
                    </a:lnTo>
                    <a:lnTo>
                      <a:pt x="28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5" name="Freeform 41">
                <a:extLst>
                  <a:ext uri="{FF2B5EF4-FFF2-40B4-BE49-F238E27FC236}">
                    <a16:creationId xmlns:a16="http://schemas.microsoft.com/office/drawing/2014/main" id="{5A9259F3-43C1-4F84-BA28-807CBC5214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9013" y="3098800"/>
                <a:ext cx="22225" cy="23813"/>
              </a:xfrm>
              <a:custGeom>
                <a:avLst/>
                <a:gdLst>
                  <a:gd name="T0" fmla="*/ 7 w 14"/>
                  <a:gd name="T1" fmla="*/ 0 h 15"/>
                  <a:gd name="T2" fmla="*/ 0 w 14"/>
                  <a:gd name="T3" fmla="*/ 15 h 15"/>
                  <a:gd name="T4" fmla="*/ 14 w 14"/>
                  <a:gd name="T5" fmla="*/ 15 h 15"/>
                  <a:gd name="T6" fmla="*/ 7 w 14"/>
                  <a:gd name="T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5">
                    <a:moveTo>
                      <a:pt x="7" y="0"/>
                    </a:moveTo>
                    <a:lnTo>
                      <a:pt x="0" y="15"/>
                    </a:lnTo>
                    <a:lnTo>
                      <a:pt x="14" y="15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462984-1F2B-4186-BD7A-EE00D6DAD403}"/>
              </a:ext>
            </a:extLst>
          </p:cNvPr>
          <p:cNvGrpSpPr/>
          <p:nvPr/>
        </p:nvGrpSpPr>
        <p:grpSpPr>
          <a:xfrm>
            <a:off x="8318500" y="4062261"/>
            <a:ext cx="1498601" cy="1493989"/>
            <a:chOff x="8318500" y="4062261"/>
            <a:chExt cx="1498601" cy="1493989"/>
          </a:xfrm>
        </p:grpSpPr>
        <p:sp>
          <p:nvSpPr>
            <p:cNvPr id="131" name="Title 1">
              <a:extLst>
                <a:ext uri="{FF2B5EF4-FFF2-40B4-BE49-F238E27FC236}">
                  <a16:creationId xmlns:a16="http://schemas.microsoft.com/office/drawing/2014/main" id="{AE905CBD-7C3D-4500-8FAF-DAFAF936A76E}"/>
                </a:ext>
              </a:extLst>
            </p:cNvPr>
            <p:cNvSpPr txBox="1">
              <a:spLocks/>
            </p:cNvSpPr>
            <p:nvPr/>
          </p:nvSpPr>
          <p:spPr>
            <a:xfrm>
              <a:off x="8318500" y="4062261"/>
              <a:ext cx="1498601" cy="1167114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Black" panose="020B0803020203020204" pitchFamily="34" charset="0"/>
                  <a:ea typeface="+mj-ea"/>
                  <a:cs typeface="+mj-cs"/>
                </a:defRPr>
              </a:lvl1pPr>
            </a:lstStyle>
            <a:p>
              <a:r>
                <a:rPr lang="en-US" sz="1200" dirty="0">
                  <a:latin typeface="Avenir" panose="020B0503020203020204" pitchFamily="34" charset="0"/>
                </a:rPr>
                <a:t>Lorem ipsum dolor sit </a:t>
              </a:r>
              <a:r>
                <a:rPr lang="en-US" sz="1200" dirty="0" err="1">
                  <a:latin typeface="Avenir" panose="020B0503020203020204" pitchFamily="34" charset="0"/>
                </a:rPr>
                <a:t>amet</a:t>
              </a:r>
              <a:r>
                <a:rPr lang="en-US" sz="1200" dirty="0">
                  <a:latin typeface="Avenir" panose="020B0503020203020204" pitchFamily="34" charset="0"/>
                </a:rPr>
                <a:t>, </a:t>
              </a:r>
              <a:r>
                <a:rPr lang="en-US" sz="1200" dirty="0" err="1">
                  <a:latin typeface="Avenir" panose="020B0503020203020204" pitchFamily="34" charset="0"/>
                </a:rPr>
                <a:t>consectetur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adipiscing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elit</a:t>
              </a:r>
              <a:r>
                <a:rPr lang="en-US" sz="1200" dirty="0">
                  <a:latin typeface="Avenir" panose="020B0503020203020204" pitchFamily="34" charset="0"/>
                </a:rPr>
                <a:t>, sed do </a:t>
              </a:r>
              <a:r>
                <a:rPr lang="en-US" sz="1200" dirty="0" err="1">
                  <a:latin typeface="Avenir" panose="020B0503020203020204" pitchFamily="34" charset="0"/>
                </a:rPr>
                <a:t>eiusmod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tempor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incididunt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ut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labore</a:t>
              </a:r>
              <a:r>
                <a:rPr lang="en-US" sz="1200" dirty="0">
                  <a:latin typeface="Avenir" panose="020B0503020203020204" pitchFamily="34" charset="0"/>
                </a:rPr>
                <a:t> et dolore magna </a:t>
              </a:r>
              <a:r>
                <a:rPr lang="en-US" sz="1200" dirty="0" err="1">
                  <a:latin typeface="Avenir" panose="020B0503020203020204" pitchFamily="34" charset="0"/>
                </a:rPr>
                <a:t>aliqua</a:t>
              </a:r>
              <a:r>
                <a:rPr lang="en-US" sz="1200" dirty="0">
                  <a:latin typeface="Avenir" panose="020B0503020203020204" pitchFamily="34" charset="0"/>
                </a:rPr>
                <a:t>.</a:t>
              </a: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AB8E0AD-0E12-43EA-862B-11BBC560CE4F}"/>
                </a:ext>
              </a:extLst>
            </p:cNvPr>
            <p:cNvCxnSpPr>
              <a:cxnSpLocks/>
            </p:cNvCxnSpPr>
            <p:nvPr/>
          </p:nvCxnSpPr>
          <p:spPr>
            <a:xfrm>
              <a:off x="8933990" y="5556250"/>
              <a:ext cx="267620" cy="0"/>
            </a:xfrm>
            <a:prstGeom prst="line">
              <a:avLst/>
            </a:prstGeom>
            <a:ln w="38100" cap="rnd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67741ED-7048-4312-BDCC-7DFFEC72029C}"/>
              </a:ext>
            </a:extLst>
          </p:cNvPr>
          <p:cNvGrpSpPr/>
          <p:nvPr/>
        </p:nvGrpSpPr>
        <p:grpSpPr>
          <a:xfrm>
            <a:off x="8619097" y="2921263"/>
            <a:ext cx="897407" cy="897407"/>
            <a:chOff x="8619097" y="2921263"/>
            <a:chExt cx="897407" cy="897407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DB5BDAC6-BF0C-4D5E-94CE-3FFD780530C6}"/>
                </a:ext>
              </a:extLst>
            </p:cNvPr>
            <p:cNvSpPr/>
            <p:nvPr/>
          </p:nvSpPr>
          <p:spPr>
            <a:xfrm>
              <a:off x="8619097" y="2921263"/>
              <a:ext cx="897407" cy="897407"/>
            </a:xfrm>
            <a:prstGeom prst="ellipse">
              <a:avLst/>
            </a:prstGeom>
            <a:pattFill prst="dkDnDiag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7E1B35B-4067-4F6E-A76C-6B3EB767580A}"/>
                </a:ext>
              </a:extLst>
            </p:cNvPr>
            <p:cNvSpPr/>
            <p:nvPr/>
          </p:nvSpPr>
          <p:spPr>
            <a:xfrm>
              <a:off x="8701516" y="3003682"/>
              <a:ext cx="732569" cy="73256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noFill/>
            </a:ln>
            <a:effectLst>
              <a:outerShdw blurRad="114300" sx="96000" sy="9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Freeform 35">
              <a:extLst>
                <a:ext uri="{FF2B5EF4-FFF2-40B4-BE49-F238E27FC236}">
                  <a16:creationId xmlns:a16="http://schemas.microsoft.com/office/drawing/2014/main" id="{F365878F-1B82-48B5-B831-524096504E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86825" y="3188197"/>
              <a:ext cx="361950" cy="363538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48 w 96"/>
                <a:gd name="T5" fmla="*/ 96 h 96"/>
                <a:gd name="T6" fmla="*/ 96 w 96"/>
                <a:gd name="T7" fmla="*/ 48 h 96"/>
                <a:gd name="T8" fmla="*/ 48 w 96"/>
                <a:gd name="T9" fmla="*/ 0 h 96"/>
                <a:gd name="T10" fmla="*/ 63 w 96"/>
                <a:gd name="T11" fmla="*/ 88 h 96"/>
                <a:gd name="T12" fmla="*/ 63 w 96"/>
                <a:gd name="T13" fmla="*/ 88 h 96"/>
                <a:gd name="T14" fmla="*/ 33 w 96"/>
                <a:gd name="T15" fmla="*/ 88 h 96"/>
                <a:gd name="T16" fmla="*/ 31 w 96"/>
                <a:gd name="T17" fmla="*/ 86 h 96"/>
                <a:gd name="T18" fmla="*/ 48 w 96"/>
                <a:gd name="T19" fmla="*/ 64 h 96"/>
                <a:gd name="T20" fmla="*/ 65 w 96"/>
                <a:gd name="T21" fmla="*/ 86 h 96"/>
                <a:gd name="T22" fmla="*/ 65 w 96"/>
                <a:gd name="T23" fmla="*/ 86 h 96"/>
                <a:gd name="T24" fmla="*/ 63 w 96"/>
                <a:gd name="T25" fmla="*/ 88 h 96"/>
                <a:gd name="T26" fmla="*/ 36 w 96"/>
                <a:gd name="T27" fmla="*/ 50 h 96"/>
                <a:gd name="T28" fmla="*/ 48 w 96"/>
                <a:gd name="T29" fmla="*/ 38 h 96"/>
                <a:gd name="T30" fmla="*/ 60 w 96"/>
                <a:gd name="T31" fmla="*/ 50 h 96"/>
                <a:gd name="T32" fmla="*/ 48 w 96"/>
                <a:gd name="T33" fmla="*/ 62 h 96"/>
                <a:gd name="T34" fmla="*/ 36 w 96"/>
                <a:gd name="T35" fmla="*/ 50 h 96"/>
                <a:gd name="T36" fmla="*/ 66 w 96"/>
                <a:gd name="T37" fmla="*/ 68 h 96"/>
                <a:gd name="T38" fmla="*/ 64 w 96"/>
                <a:gd name="T39" fmla="*/ 67 h 96"/>
                <a:gd name="T40" fmla="*/ 64 w 96"/>
                <a:gd name="T41" fmla="*/ 64 h 96"/>
                <a:gd name="T42" fmla="*/ 71 w 96"/>
                <a:gd name="T43" fmla="*/ 48 h 96"/>
                <a:gd name="T44" fmla="*/ 64 w 96"/>
                <a:gd name="T45" fmla="*/ 32 h 96"/>
                <a:gd name="T46" fmla="*/ 32 w 96"/>
                <a:gd name="T47" fmla="*/ 32 h 96"/>
                <a:gd name="T48" fmla="*/ 25 w 96"/>
                <a:gd name="T49" fmla="*/ 48 h 96"/>
                <a:gd name="T50" fmla="*/ 32 w 96"/>
                <a:gd name="T51" fmla="*/ 64 h 96"/>
                <a:gd name="T52" fmla="*/ 32 w 96"/>
                <a:gd name="T53" fmla="*/ 67 h 96"/>
                <a:gd name="T54" fmla="*/ 29 w 96"/>
                <a:gd name="T55" fmla="*/ 67 h 96"/>
                <a:gd name="T56" fmla="*/ 21 w 96"/>
                <a:gd name="T57" fmla="*/ 48 h 96"/>
                <a:gd name="T58" fmla="*/ 29 w 96"/>
                <a:gd name="T59" fmla="*/ 29 h 96"/>
                <a:gd name="T60" fmla="*/ 67 w 96"/>
                <a:gd name="T61" fmla="*/ 29 h 96"/>
                <a:gd name="T62" fmla="*/ 75 w 96"/>
                <a:gd name="T63" fmla="*/ 48 h 96"/>
                <a:gd name="T64" fmla="*/ 67 w 96"/>
                <a:gd name="T65" fmla="*/ 67 h 96"/>
                <a:gd name="T66" fmla="*/ 66 w 96"/>
                <a:gd name="T67" fmla="*/ 68 h 96"/>
                <a:gd name="T68" fmla="*/ 76 w 96"/>
                <a:gd name="T69" fmla="*/ 76 h 96"/>
                <a:gd name="T70" fmla="*/ 73 w 96"/>
                <a:gd name="T71" fmla="*/ 76 h 96"/>
                <a:gd name="T72" fmla="*/ 73 w 96"/>
                <a:gd name="T73" fmla="*/ 73 h 96"/>
                <a:gd name="T74" fmla="*/ 84 w 96"/>
                <a:gd name="T75" fmla="*/ 48 h 96"/>
                <a:gd name="T76" fmla="*/ 73 w 96"/>
                <a:gd name="T77" fmla="*/ 23 h 96"/>
                <a:gd name="T78" fmla="*/ 23 w 96"/>
                <a:gd name="T79" fmla="*/ 23 h 96"/>
                <a:gd name="T80" fmla="*/ 23 w 96"/>
                <a:gd name="T81" fmla="*/ 73 h 96"/>
                <a:gd name="T82" fmla="*/ 23 w 96"/>
                <a:gd name="T83" fmla="*/ 76 h 96"/>
                <a:gd name="T84" fmla="*/ 21 w 96"/>
                <a:gd name="T85" fmla="*/ 77 h 96"/>
                <a:gd name="T86" fmla="*/ 20 w 96"/>
                <a:gd name="T87" fmla="*/ 76 h 96"/>
                <a:gd name="T88" fmla="*/ 20 w 96"/>
                <a:gd name="T89" fmla="*/ 20 h 96"/>
                <a:gd name="T90" fmla="*/ 76 w 96"/>
                <a:gd name="T91" fmla="*/ 20 h 96"/>
                <a:gd name="T92" fmla="*/ 88 w 96"/>
                <a:gd name="T93" fmla="*/ 48 h 96"/>
                <a:gd name="T94" fmla="*/ 76 w 96"/>
                <a:gd name="T95" fmla="*/ 7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2" y="0"/>
                    <a:pt x="0" y="21"/>
                    <a:pt x="0" y="48"/>
                  </a:cubicBezTo>
                  <a:cubicBezTo>
                    <a:pt x="0" y="75"/>
                    <a:pt x="22" y="96"/>
                    <a:pt x="48" y="96"/>
                  </a:cubicBezTo>
                  <a:cubicBezTo>
                    <a:pt x="75" y="96"/>
                    <a:pt x="96" y="75"/>
                    <a:pt x="96" y="48"/>
                  </a:cubicBezTo>
                  <a:cubicBezTo>
                    <a:pt x="96" y="21"/>
                    <a:pt x="75" y="0"/>
                    <a:pt x="48" y="0"/>
                  </a:cubicBezTo>
                  <a:close/>
                  <a:moveTo>
                    <a:pt x="63" y="88"/>
                  </a:moveTo>
                  <a:cubicBezTo>
                    <a:pt x="63" y="88"/>
                    <a:pt x="63" y="88"/>
                    <a:pt x="63" y="88"/>
                  </a:cubicBezTo>
                  <a:cubicBezTo>
                    <a:pt x="33" y="88"/>
                    <a:pt x="33" y="88"/>
                    <a:pt x="33" y="88"/>
                  </a:cubicBezTo>
                  <a:cubicBezTo>
                    <a:pt x="32" y="88"/>
                    <a:pt x="31" y="87"/>
                    <a:pt x="31" y="86"/>
                  </a:cubicBezTo>
                  <a:cubicBezTo>
                    <a:pt x="31" y="77"/>
                    <a:pt x="38" y="64"/>
                    <a:pt x="48" y="64"/>
                  </a:cubicBezTo>
                  <a:cubicBezTo>
                    <a:pt x="58" y="64"/>
                    <a:pt x="65" y="77"/>
                    <a:pt x="65" y="86"/>
                  </a:cubicBezTo>
                  <a:cubicBezTo>
                    <a:pt x="65" y="86"/>
                    <a:pt x="65" y="86"/>
                    <a:pt x="65" y="86"/>
                  </a:cubicBezTo>
                  <a:cubicBezTo>
                    <a:pt x="65" y="87"/>
                    <a:pt x="64" y="88"/>
                    <a:pt x="63" y="88"/>
                  </a:cubicBezTo>
                  <a:close/>
                  <a:moveTo>
                    <a:pt x="36" y="50"/>
                  </a:moveTo>
                  <a:cubicBezTo>
                    <a:pt x="36" y="43"/>
                    <a:pt x="41" y="38"/>
                    <a:pt x="48" y="38"/>
                  </a:cubicBezTo>
                  <a:cubicBezTo>
                    <a:pt x="55" y="38"/>
                    <a:pt x="60" y="43"/>
                    <a:pt x="60" y="50"/>
                  </a:cubicBezTo>
                  <a:cubicBezTo>
                    <a:pt x="60" y="56"/>
                    <a:pt x="55" y="62"/>
                    <a:pt x="48" y="62"/>
                  </a:cubicBezTo>
                  <a:cubicBezTo>
                    <a:pt x="41" y="62"/>
                    <a:pt x="36" y="56"/>
                    <a:pt x="36" y="50"/>
                  </a:cubicBezTo>
                  <a:close/>
                  <a:moveTo>
                    <a:pt x="66" y="68"/>
                  </a:moveTo>
                  <a:cubicBezTo>
                    <a:pt x="65" y="68"/>
                    <a:pt x="65" y="67"/>
                    <a:pt x="64" y="67"/>
                  </a:cubicBezTo>
                  <a:cubicBezTo>
                    <a:pt x="63" y="66"/>
                    <a:pt x="63" y="65"/>
                    <a:pt x="64" y="64"/>
                  </a:cubicBezTo>
                  <a:cubicBezTo>
                    <a:pt x="68" y="60"/>
                    <a:pt x="71" y="54"/>
                    <a:pt x="71" y="48"/>
                  </a:cubicBezTo>
                  <a:cubicBezTo>
                    <a:pt x="71" y="42"/>
                    <a:pt x="68" y="36"/>
                    <a:pt x="64" y="32"/>
                  </a:cubicBezTo>
                  <a:cubicBezTo>
                    <a:pt x="55" y="23"/>
                    <a:pt x="41" y="23"/>
                    <a:pt x="32" y="32"/>
                  </a:cubicBezTo>
                  <a:cubicBezTo>
                    <a:pt x="28" y="36"/>
                    <a:pt x="25" y="42"/>
                    <a:pt x="25" y="48"/>
                  </a:cubicBezTo>
                  <a:cubicBezTo>
                    <a:pt x="25" y="54"/>
                    <a:pt x="28" y="60"/>
                    <a:pt x="32" y="64"/>
                  </a:cubicBezTo>
                  <a:cubicBezTo>
                    <a:pt x="33" y="65"/>
                    <a:pt x="33" y="66"/>
                    <a:pt x="32" y="67"/>
                  </a:cubicBezTo>
                  <a:cubicBezTo>
                    <a:pt x="31" y="68"/>
                    <a:pt x="30" y="68"/>
                    <a:pt x="29" y="67"/>
                  </a:cubicBezTo>
                  <a:cubicBezTo>
                    <a:pt x="24" y="62"/>
                    <a:pt x="21" y="55"/>
                    <a:pt x="21" y="48"/>
                  </a:cubicBezTo>
                  <a:cubicBezTo>
                    <a:pt x="21" y="41"/>
                    <a:pt x="24" y="34"/>
                    <a:pt x="29" y="29"/>
                  </a:cubicBezTo>
                  <a:cubicBezTo>
                    <a:pt x="40" y="19"/>
                    <a:pt x="57" y="19"/>
                    <a:pt x="67" y="29"/>
                  </a:cubicBezTo>
                  <a:cubicBezTo>
                    <a:pt x="72" y="34"/>
                    <a:pt x="75" y="41"/>
                    <a:pt x="75" y="48"/>
                  </a:cubicBezTo>
                  <a:cubicBezTo>
                    <a:pt x="75" y="55"/>
                    <a:pt x="72" y="62"/>
                    <a:pt x="67" y="67"/>
                  </a:cubicBezTo>
                  <a:cubicBezTo>
                    <a:pt x="67" y="67"/>
                    <a:pt x="66" y="68"/>
                    <a:pt x="66" y="68"/>
                  </a:cubicBezTo>
                  <a:close/>
                  <a:moveTo>
                    <a:pt x="76" y="76"/>
                  </a:moveTo>
                  <a:cubicBezTo>
                    <a:pt x="76" y="77"/>
                    <a:pt x="74" y="77"/>
                    <a:pt x="73" y="76"/>
                  </a:cubicBezTo>
                  <a:cubicBezTo>
                    <a:pt x="73" y="76"/>
                    <a:pt x="73" y="74"/>
                    <a:pt x="73" y="73"/>
                  </a:cubicBezTo>
                  <a:cubicBezTo>
                    <a:pt x="80" y="67"/>
                    <a:pt x="84" y="58"/>
                    <a:pt x="84" y="48"/>
                  </a:cubicBezTo>
                  <a:cubicBezTo>
                    <a:pt x="84" y="38"/>
                    <a:pt x="80" y="29"/>
                    <a:pt x="73" y="23"/>
                  </a:cubicBezTo>
                  <a:cubicBezTo>
                    <a:pt x="59" y="9"/>
                    <a:pt x="37" y="9"/>
                    <a:pt x="23" y="23"/>
                  </a:cubicBezTo>
                  <a:cubicBezTo>
                    <a:pt x="9" y="37"/>
                    <a:pt x="9" y="59"/>
                    <a:pt x="23" y="73"/>
                  </a:cubicBezTo>
                  <a:cubicBezTo>
                    <a:pt x="23" y="74"/>
                    <a:pt x="23" y="76"/>
                    <a:pt x="23" y="76"/>
                  </a:cubicBezTo>
                  <a:cubicBezTo>
                    <a:pt x="22" y="77"/>
                    <a:pt x="22" y="77"/>
                    <a:pt x="21" y="77"/>
                  </a:cubicBezTo>
                  <a:cubicBezTo>
                    <a:pt x="21" y="77"/>
                    <a:pt x="20" y="77"/>
                    <a:pt x="20" y="76"/>
                  </a:cubicBezTo>
                  <a:cubicBezTo>
                    <a:pt x="4" y="61"/>
                    <a:pt x="4" y="35"/>
                    <a:pt x="20" y="20"/>
                  </a:cubicBezTo>
                  <a:cubicBezTo>
                    <a:pt x="35" y="4"/>
                    <a:pt x="61" y="4"/>
                    <a:pt x="76" y="20"/>
                  </a:cubicBezTo>
                  <a:cubicBezTo>
                    <a:pt x="84" y="27"/>
                    <a:pt x="88" y="37"/>
                    <a:pt x="88" y="48"/>
                  </a:cubicBezTo>
                  <a:cubicBezTo>
                    <a:pt x="88" y="59"/>
                    <a:pt x="84" y="69"/>
                    <a:pt x="76" y="7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D16B712-B193-4048-96E3-2088BFFD66CE}"/>
              </a:ext>
            </a:extLst>
          </p:cNvPr>
          <p:cNvGrpSpPr/>
          <p:nvPr/>
        </p:nvGrpSpPr>
        <p:grpSpPr>
          <a:xfrm>
            <a:off x="10299701" y="4062261"/>
            <a:ext cx="1498601" cy="1493989"/>
            <a:chOff x="10299701" y="4062261"/>
            <a:chExt cx="1498601" cy="1493989"/>
          </a:xfrm>
        </p:grpSpPr>
        <p:sp>
          <p:nvSpPr>
            <p:cNvPr id="139" name="Title 1">
              <a:extLst>
                <a:ext uri="{FF2B5EF4-FFF2-40B4-BE49-F238E27FC236}">
                  <a16:creationId xmlns:a16="http://schemas.microsoft.com/office/drawing/2014/main" id="{46D45C5B-1818-4B76-AA58-F6E7CA9F8C05}"/>
                </a:ext>
              </a:extLst>
            </p:cNvPr>
            <p:cNvSpPr txBox="1">
              <a:spLocks/>
            </p:cNvSpPr>
            <p:nvPr/>
          </p:nvSpPr>
          <p:spPr>
            <a:xfrm>
              <a:off x="10299701" y="4062261"/>
              <a:ext cx="1498601" cy="1167114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Black" panose="020B0803020203020204" pitchFamily="34" charset="0"/>
                  <a:ea typeface="+mj-ea"/>
                  <a:cs typeface="+mj-cs"/>
                </a:defRPr>
              </a:lvl1pPr>
            </a:lstStyle>
            <a:p>
              <a:r>
                <a:rPr lang="en-US" sz="1200" dirty="0">
                  <a:latin typeface="Avenir" panose="020B0503020203020204" pitchFamily="34" charset="0"/>
                </a:rPr>
                <a:t>Lorem ipsum dolor sit </a:t>
              </a:r>
              <a:r>
                <a:rPr lang="en-US" sz="1200" dirty="0" err="1">
                  <a:latin typeface="Avenir" panose="020B0503020203020204" pitchFamily="34" charset="0"/>
                </a:rPr>
                <a:t>amet</a:t>
              </a:r>
              <a:r>
                <a:rPr lang="en-US" sz="1200" dirty="0">
                  <a:latin typeface="Avenir" panose="020B0503020203020204" pitchFamily="34" charset="0"/>
                </a:rPr>
                <a:t>, </a:t>
              </a:r>
              <a:r>
                <a:rPr lang="en-US" sz="1200" dirty="0" err="1">
                  <a:latin typeface="Avenir" panose="020B0503020203020204" pitchFamily="34" charset="0"/>
                </a:rPr>
                <a:t>consectetur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adipiscing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elit</a:t>
              </a:r>
              <a:r>
                <a:rPr lang="en-US" sz="1200" dirty="0">
                  <a:latin typeface="Avenir" panose="020B0503020203020204" pitchFamily="34" charset="0"/>
                </a:rPr>
                <a:t>, sed do </a:t>
              </a:r>
              <a:r>
                <a:rPr lang="en-US" sz="1200" dirty="0" err="1">
                  <a:latin typeface="Avenir" panose="020B0503020203020204" pitchFamily="34" charset="0"/>
                </a:rPr>
                <a:t>eiusmod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tempor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incididunt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ut</a:t>
              </a:r>
              <a:r>
                <a:rPr lang="en-US" sz="1200" dirty="0">
                  <a:latin typeface="Avenir" panose="020B0503020203020204" pitchFamily="34" charset="0"/>
                </a:rPr>
                <a:t> </a:t>
              </a:r>
              <a:r>
                <a:rPr lang="en-US" sz="1200" dirty="0" err="1">
                  <a:latin typeface="Avenir" panose="020B0503020203020204" pitchFamily="34" charset="0"/>
                </a:rPr>
                <a:t>labore</a:t>
              </a:r>
              <a:r>
                <a:rPr lang="en-US" sz="1200" dirty="0">
                  <a:latin typeface="Avenir" panose="020B0503020203020204" pitchFamily="34" charset="0"/>
                </a:rPr>
                <a:t> et dolore magna </a:t>
              </a:r>
              <a:r>
                <a:rPr lang="en-US" sz="1200" dirty="0" err="1">
                  <a:latin typeface="Avenir" panose="020B0503020203020204" pitchFamily="34" charset="0"/>
                </a:rPr>
                <a:t>aliqua</a:t>
              </a:r>
              <a:r>
                <a:rPr lang="en-US" sz="1200" dirty="0">
                  <a:latin typeface="Avenir" panose="020B0503020203020204" pitchFamily="34" charset="0"/>
                </a:rPr>
                <a:t>.</a:t>
              </a:r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81409B0D-E57E-46BB-9E7C-578D6BB08F49}"/>
                </a:ext>
              </a:extLst>
            </p:cNvPr>
            <p:cNvCxnSpPr>
              <a:cxnSpLocks/>
            </p:cNvCxnSpPr>
            <p:nvPr/>
          </p:nvCxnSpPr>
          <p:spPr>
            <a:xfrm>
              <a:off x="10915191" y="5556250"/>
              <a:ext cx="267620" cy="0"/>
            </a:xfrm>
            <a:prstGeom prst="line">
              <a:avLst/>
            </a:prstGeom>
            <a:ln w="38100" cap="rnd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1"/>
                <a:tileRect/>
              </a:gra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ABA0FD-1570-4C7F-9D61-0DDA2A7C760A}"/>
              </a:ext>
            </a:extLst>
          </p:cNvPr>
          <p:cNvGrpSpPr/>
          <p:nvPr/>
        </p:nvGrpSpPr>
        <p:grpSpPr>
          <a:xfrm>
            <a:off x="10600298" y="2921263"/>
            <a:ext cx="897407" cy="897407"/>
            <a:chOff x="10600298" y="2921263"/>
            <a:chExt cx="897407" cy="897407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16CCBFB-DD22-41AF-9804-D4505CEAD475}"/>
                </a:ext>
              </a:extLst>
            </p:cNvPr>
            <p:cNvSpPr/>
            <p:nvPr/>
          </p:nvSpPr>
          <p:spPr>
            <a:xfrm>
              <a:off x="10600298" y="2921263"/>
              <a:ext cx="897407" cy="897407"/>
            </a:xfrm>
            <a:prstGeom prst="ellipse">
              <a:avLst/>
            </a:prstGeom>
            <a:pattFill prst="dkDnDiag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9A384F7A-647C-459D-B5F7-0ECE6ED661C7}"/>
                </a:ext>
              </a:extLst>
            </p:cNvPr>
            <p:cNvSpPr/>
            <p:nvPr/>
          </p:nvSpPr>
          <p:spPr>
            <a:xfrm>
              <a:off x="10682717" y="3003682"/>
              <a:ext cx="732569" cy="73256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8100">
              <a:noFill/>
            </a:ln>
            <a:effectLst>
              <a:outerShdw blurRad="114300" sx="96000" sy="9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0443125E-BE6A-42A8-B257-BC9FA7BA1343}"/>
                </a:ext>
              </a:extLst>
            </p:cNvPr>
            <p:cNvGrpSpPr/>
            <p:nvPr/>
          </p:nvGrpSpPr>
          <p:grpSpPr>
            <a:xfrm>
              <a:off x="10868820" y="3188197"/>
              <a:ext cx="360363" cy="363538"/>
              <a:chOff x="8440738" y="2882900"/>
              <a:chExt cx="360363" cy="363538"/>
            </a:xfr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</a:gradFill>
          </p:grpSpPr>
          <p:sp>
            <p:nvSpPr>
              <p:cNvPr id="142" name="Freeform 36">
                <a:extLst>
                  <a:ext uri="{FF2B5EF4-FFF2-40B4-BE49-F238E27FC236}">
                    <a16:creationId xmlns:a16="http://schemas.microsoft.com/office/drawing/2014/main" id="{76209D44-6FA5-48BB-BECE-099E56AC1E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3613" y="3175000"/>
                <a:ext cx="74613" cy="26988"/>
              </a:xfrm>
              <a:custGeom>
                <a:avLst/>
                <a:gdLst>
                  <a:gd name="T0" fmla="*/ 0 w 47"/>
                  <a:gd name="T1" fmla="*/ 17 h 17"/>
                  <a:gd name="T2" fmla="*/ 47 w 47"/>
                  <a:gd name="T3" fmla="*/ 17 h 17"/>
                  <a:gd name="T4" fmla="*/ 23 w 47"/>
                  <a:gd name="T5" fmla="*/ 0 h 17"/>
                  <a:gd name="T6" fmla="*/ 0 w 47"/>
                  <a:gd name="T7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7" h="17">
                    <a:moveTo>
                      <a:pt x="0" y="17"/>
                    </a:moveTo>
                    <a:lnTo>
                      <a:pt x="47" y="17"/>
                    </a:lnTo>
                    <a:lnTo>
                      <a:pt x="23" y="0"/>
                    </a:lnTo>
                    <a:lnTo>
                      <a:pt x="0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3" name="Freeform 37">
                <a:extLst>
                  <a:ext uri="{FF2B5EF4-FFF2-40B4-BE49-F238E27FC236}">
                    <a16:creationId xmlns:a16="http://schemas.microsoft.com/office/drawing/2014/main" id="{00C9C202-C8C0-4276-B4E4-840463FD66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40738" y="2882900"/>
                <a:ext cx="360363" cy="363538"/>
              </a:xfrm>
              <a:custGeom>
                <a:avLst/>
                <a:gdLst>
                  <a:gd name="T0" fmla="*/ 48 w 96"/>
                  <a:gd name="T1" fmla="*/ 0 h 96"/>
                  <a:gd name="T2" fmla="*/ 0 w 96"/>
                  <a:gd name="T3" fmla="*/ 48 h 96"/>
                  <a:gd name="T4" fmla="*/ 48 w 96"/>
                  <a:gd name="T5" fmla="*/ 96 h 96"/>
                  <a:gd name="T6" fmla="*/ 96 w 96"/>
                  <a:gd name="T7" fmla="*/ 48 h 96"/>
                  <a:gd name="T8" fmla="*/ 48 w 96"/>
                  <a:gd name="T9" fmla="*/ 0 h 96"/>
                  <a:gd name="T10" fmla="*/ 66 w 96"/>
                  <a:gd name="T11" fmla="*/ 87 h 96"/>
                  <a:gd name="T12" fmla="*/ 65 w 96"/>
                  <a:gd name="T13" fmla="*/ 88 h 96"/>
                  <a:gd name="T14" fmla="*/ 32 w 96"/>
                  <a:gd name="T15" fmla="*/ 88 h 96"/>
                  <a:gd name="T16" fmla="*/ 30 w 96"/>
                  <a:gd name="T17" fmla="*/ 87 h 96"/>
                  <a:gd name="T18" fmla="*/ 30 w 96"/>
                  <a:gd name="T19" fmla="*/ 85 h 96"/>
                  <a:gd name="T20" fmla="*/ 46 w 96"/>
                  <a:gd name="T21" fmla="*/ 52 h 96"/>
                  <a:gd name="T22" fmla="*/ 46 w 96"/>
                  <a:gd name="T23" fmla="*/ 46 h 96"/>
                  <a:gd name="T24" fmla="*/ 48 w 96"/>
                  <a:gd name="T25" fmla="*/ 44 h 96"/>
                  <a:gd name="T26" fmla="*/ 50 w 96"/>
                  <a:gd name="T27" fmla="*/ 46 h 96"/>
                  <a:gd name="T28" fmla="*/ 50 w 96"/>
                  <a:gd name="T29" fmla="*/ 52 h 96"/>
                  <a:gd name="T30" fmla="*/ 66 w 96"/>
                  <a:gd name="T31" fmla="*/ 85 h 96"/>
                  <a:gd name="T32" fmla="*/ 66 w 96"/>
                  <a:gd name="T33" fmla="*/ 87 h 96"/>
                  <a:gd name="T34" fmla="*/ 34 w 96"/>
                  <a:gd name="T35" fmla="*/ 48 h 96"/>
                  <a:gd name="T36" fmla="*/ 34 w 96"/>
                  <a:gd name="T37" fmla="*/ 48 h 96"/>
                  <a:gd name="T38" fmla="*/ 48 w 96"/>
                  <a:gd name="T39" fmla="*/ 34 h 96"/>
                  <a:gd name="T40" fmla="*/ 62 w 96"/>
                  <a:gd name="T41" fmla="*/ 48 h 96"/>
                  <a:gd name="T42" fmla="*/ 62 w 96"/>
                  <a:gd name="T43" fmla="*/ 48 h 96"/>
                  <a:gd name="T44" fmla="*/ 59 w 96"/>
                  <a:gd name="T45" fmla="*/ 50 h 96"/>
                  <a:gd name="T46" fmla="*/ 58 w 96"/>
                  <a:gd name="T47" fmla="*/ 48 h 96"/>
                  <a:gd name="T48" fmla="*/ 58 w 96"/>
                  <a:gd name="T49" fmla="*/ 48 h 96"/>
                  <a:gd name="T50" fmla="*/ 48 w 96"/>
                  <a:gd name="T51" fmla="*/ 38 h 96"/>
                  <a:gd name="T52" fmla="*/ 38 w 96"/>
                  <a:gd name="T53" fmla="*/ 48 h 96"/>
                  <a:gd name="T54" fmla="*/ 39 w 96"/>
                  <a:gd name="T55" fmla="*/ 48 h 96"/>
                  <a:gd name="T56" fmla="*/ 37 w 96"/>
                  <a:gd name="T57" fmla="*/ 51 h 96"/>
                  <a:gd name="T58" fmla="*/ 37 w 96"/>
                  <a:gd name="T59" fmla="*/ 51 h 96"/>
                  <a:gd name="T60" fmla="*/ 35 w 96"/>
                  <a:gd name="T61" fmla="*/ 49 h 96"/>
                  <a:gd name="T62" fmla="*/ 68 w 96"/>
                  <a:gd name="T63" fmla="*/ 64 h 96"/>
                  <a:gd name="T64" fmla="*/ 67 w 96"/>
                  <a:gd name="T65" fmla="*/ 64 h 96"/>
                  <a:gd name="T66" fmla="*/ 67 w 96"/>
                  <a:gd name="T67" fmla="*/ 61 h 96"/>
                  <a:gd name="T68" fmla="*/ 71 w 96"/>
                  <a:gd name="T69" fmla="*/ 48 h 96"/>
                  <a:gd name="T70" fmla="*/ 48 w 96"/>
                  <a:gd name="T71" fmla="*/ 25 h 96"/>
                  <a:gd name="T72" fmla="*/ 25 w 96"/>
                  <a:gd name="T73" fmla="*/ 48 h 96"/>
                  <a:gd name="T74" fmla="*/ 30 w 96"/>
                  <a:gd name="T75" fmla="*/ 61 h 96"/>
                  <a:gd name="T76" fmla="*/ 29 w 96"/>
                  <a:gd name="T77" fmla="*/ 64 h 96"/>
                  <a:gd name="T78" fmla="*/ 26 w 96"/>
                  <a:gd name="T79" fmla="*/ 64 h 96"/>
                  <a:gd name="T80" fmla="*/ 21 w 96"/>
                  <a:gd name="T81" fmla="*/ 48 h 96"/>
                  <a:gd name="T82" fmla="*/ 48 w 96"/>
                  <a:gd name="T83" fmla="*/ 21 h 96"/>
                  <a:gd name="T84" fmla="*/ 75 w 96"/>
                  <a:gd name="T85" fmla="*/ 48 h 96"/>
                  <a:gd name="T86" fmla="*/ 70 w 96"/>
                  <a:gd name="T87" fmla="*/ 64 h 96"/>
                  <a:gd name="T88" fmla="*/ 68 w 96"/>
                  <a:gd name="T89" fmla="*/ 64 h 96"/>
                  <a:gd name="T90" fmla="*/ 77 w 96"/>
                  <a:gd name="T91" fmla="*/ 76 h 96"/>
                  <a:gd name="T92" fmla="*/ 75 w 96"/>
                  <a:gd name="T93" fmla="*/ 76 h 96"/>
                  <a:gd name="T94" fmla="*/ 74 w 96"/>
                  <a:gd name="T95" fmla="*/ 76 h 96"/>
                  <a:gd name="T96" fmla="*/ 74 w 96"/>
                  <a:gd name="T97" fmla="*/ 73 h 96"/>
                  <a:gd name="T98" fmla="*/ 84 w 96"/>
                  <a:gd name="T99" fmla="*/ 48 h 96"/>
                  <a:gd name="T100" fmla="*/ 48 w 96"/>
                  <a:gd name="T101" fmla="*/ 12 h 96"/>
                  <a:gd name="T102" fmla="*/ 12 w 96"/>
                  <a:gd name="T103" fmla="*/ 48 h 96"/>
                  <a:gd name="T104" fmla="*/ 22 w 96"/>
                  <a:gd name="T105" fmla="*/ 73 h 96"/>
                  <a:gd name="T106" fmla="*/ 22 w 96"/>
                  <a:gd name="T107" fmla="*/ 76 h 96"/>
                  <a:gd name="T108" fmla="*/ 19 w 96"/>
                  <a:gd name="T109" fmla="*/ 76 h 96"/>
                  <a:gd name="T110" fmla="*/ 8 w 96"/>
                  <a:gd name="T111" fmla="*/ 48 h 96"/>
                  <a:gd name="T112" fmla="*/ 48 w 96"/>
                  <a:gd name="T113" fmla="*/ 8 h 96"/>
                  <a:gd name="T114" fmla="*/ 88 w 96"/>
                  <a:gd name="T115" fmla="*/ 48 h 96"/>
                  <a:gd name="T116" fmla="*/ 77 w 96"/>
                  <a:gd name="T117" fmla="*/ 7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6" h="96">
                    <a:moveTo>
                      <a:pt x="48" y="0"/>
                    </a:moveTo>
                    <a:cubicBezTo>
                      <a:pt x="22" y="0"/>
                      <a:pt x="0" y="21"/>
                      <a:pt x="0" y="48"/>
                    </a:cubicBezTo>
                    <a:cubicBezTo>
                      <a:pt x="0" y="75"/>
                      <a:pt x="22" y="96"/>
                      <a:pt x="48" y="96"/>
                    </a:cubicBezTo>
                    <a:cubicBezTo>
                      <a:pt x="75" y="96"/>
                      <a:pt x="96" y="75"/>
                      <a:pt x="96" y="48"/>
                    </a:cubicBezTo>
                    <a:cubicBezTo>
                      <a:pt x="96" y="21"/>
                      <a:pt x="75" y="0"/>
                      <a:pt x="48" y="0"/>
                    </a:cubicBezTo>
                    <a:close/>
                    <a:moveTo>
                      <a:pt x="66" y="87"/>
                    </a:moveTo>
                    <a:cubicBezTo>
                      <a:pt x="66" y="88"/>
                      <a:pt x="65" y="88"/>
                      <a:pt x="65" y="88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31" y="88"/>
                      <a:pt x="30" y="88"/>
                      <a:pt x="30" y="87"/>
                    </a:cubicBezTo>
                    <a:cubicBezTo>
                      <a:pt x="29" y="86"/>
                      <a:pt x="29" y="86"/>
                      <a:pt x="30" y="85"/>
                    </a:cubicBezTo>
                    <a:cubicBezTo>
                      <a:pt x="46" y="52"/>
                      <a:pt x="46" y="52"/>
                      <a:pt x="46" y="52"/>
                    </a:cubicBezTo>
                    <a:cubicBezTo>
                      <a:pt x="46" y="46"/>
                      <a:pt x="46" y="46"/>
                      <a:pt x="46" y="46"/>
                    </a:cubicBezTo>
                    <a:cubicBezTo>
                      <a:pt x="46" y="45"/>
                      <a:pt x="47" y="44"/>
                      <a:pt x="48" y="44"/>
                    </a:cubicBezTo>
                    <a:cubicBezTo>
                      <a:pt x="49" y="44"/>
                      <a:pt x="50" y="45"/>
                      <a:pt x="50" y="46"/>
                    </a:cubicBezTo>
                    <a:cubicBezTo>
                      <a:pt x="50" y="52"/>
                      <a:pt x="50" y="52"/>
                      <a:pt x="50" y="52"/>
                    </a:cubicBezTo>
                    <a:cubicBezTo>
                      <a:pt x="66" y="85"/>
                      <a:pt x="66" y="85"/>
                      <a:pt x="66" y="85"/>
                    </a:cubicBezTo>
                    <a:cubicBezTo>
                      <a:pt x="67" y="86"/>
                      <a:pt x="67" y="86"/>
                      <a:pt x="66" y="87"/>
                    </a:cubicBezTo>
                    <a:close/>
                    <a:moveTo>
                      <a:pt x="34" y="48"/>
                    </a:moveTo>
                    <a:cubicBezTo>
                      <a:pt x="34" y="48"/>
                      <a:pt x="34" y="48"/>
                      <a:pt x="34" y="48"/>
                    </a:cubicBezTo>
                    <a:cubicBezTo>
                      <a:pt x="34" y="41"/>
                      <a:pt x="41" y="34"/>
                      <a:pt x="48" y="34"/>
                    </a:cubicBezTo>
                    <a:cubicBezTo>
                      <a:pt x="56" y="34"/>
                      <a:pt x="62" y="41"/>
                      <a:pt x="62" y="48"/>
                    </a:cubicBezTo>
                    <a:cubicBezTo>
                      <a:pt x="62" y="48"/>
                      <a:pt x="62" y="48"/>
                      <a:pt x="62" y="48"/>
                    </a:cubicBezTo>
                    <a:cubicBezTo>
                      <a:pt x="62" y="50"/>
                      <a:pt x="61" y="50"/>
                      <a:pt x="59" y="50"/>
                    </a:cubicBezTo>
                    <a:cubicBezTo>
                      <a:pt x="58" y="50"/>
                      <a:pt x="58" y="50"/>
                      <a:pt x="58" y="48"/>
                    </a:cubicBezTo>
                    <a:cubicBezTo>
                      <a:pt x="58" y="48"/>
                      <a:pt x="58" y="48"/>
                      <a:pt x="58" y="48"/>
                    </a:cubicBezTo>
                    <a:cubicBezTo>
                      <a:pt x="58" y="43"/>
                      <a:pt x="53" y="38"/>
                      <a:pt x="48" y="38"/>
                    </a:cubicBezTo>
                    <a:cubicBezTo>
                      <a:pt x="43" y="38"/>
                      <a:pt x="38" y="43"/>
                      <a:pt x="38" y="48"/>
                    </a:cubicBezTo>
                    <a:cubicBezTo>
                      <a:pt x="39" y="48"/>
                      <a:pt x="39" y="48"/>
                      <a:pt x="39" y="48"/>
                    </a:cubicBezTo>
                    <a:cubicBezTo>
                      <a:pt x="39" y="50"/>
                      <a:pt x="38" y="50"/>
                      <a:pt x="37" y="51"/>
                    </a:cubicBezTo>
                    <a:cubicBezTo>
                      <a:pt x="37" y="51"/>
                      <a:pt x="37" y="51"/>
                      <a:pt x="37" y="51"/>
                    </a:cubicBezTo>
                    <a:cubicBezTo>
                      <a:pt x="35" y="51"/>
                      <a:pt x="35" y="50"/>
                      <a:pt x="35" y="49"/>
                    </a:cubicBezTo>
                    <a:moveTo>
                      <a:pt x="68" y="64"/>
                    </a:moveTo>
                    <a:cubicBezTo>
                      <a:pt x="68" y="64"/>
                      <a:pt x="67" y="64"/>
                      <a:pt x="67" y="64"/>
                    </a:cubicBezTo>
                    <a:cubicBezTo>
                      <a:pt x="66" y="63"/>
                      <a:pt x="66" y="62"/>
                      <a:pt x="67" y="61"/>
                    </a:cubicBezTo>
                    <a:cubicBezTo>
                      <a:pt x="69" y="57"/>
                      <a:pt x="71" y="53"/>
                      <a:pt x="71" y="48"/>
                    </a:cubicBezTo>
                    <a:cubicBezTo>
                      <a:pt x="71" y="35"/>
                      <a:pt x="61" y="25"/>
                      <a:pt x="48" y="25"/>
                    </a:cubicBezTo>
                    <a:cubicBezTo>
                      <a:pt x="35" y="25"/>
                      <a:pt x="25" y="35"/>
                      <a:pt x="25" y="48"/>
                    </a:cubicBezTo>
                    <a:cubicBezTo>
                      <a:pt x="25" y="53"/>
                      <a:pt x="27" y="57"/>
                      <a:pt x="30" y="61"/>
                    </a:cubicBezTo>
                    <a:cubicBezTo>
                      <a:pt x="30" y="62"/>
                      <a:pt x="30" y="63"/>
                      <a:pt x="29" y="64"/>
                    </a:cubicBezTo>
                    <a:cubicBezTo>
                      <a:pt x="28" y="65"/>
                      <a:pt x="27" y="64"/>
                      <a:pt x="26" y="64"/>
                    </a:cubicBezTo>
                    <a:cubicBezTo>
                      <a:pt x="23" y="59"/>
                      <a:pt x="21" y="54"/>
                      <a:pt x="21" y="48"/>
                    </a:cubicBezTo>
                    <a:cubicBezTo>
                      <a:pt x="21" y="33"/>
                      <a:pt x="33" y="21"/>
                      <a:pt x="48" y="21"/>
                    </a:cubicBezTo>
                    <a:cubicBezTo>
                      <a:pt x="63" y="21"/>
                      <a:pt x="75" y="33"/>
                      <a:pt x="75" y="48"/>
                    </a:cubicBezTo>
                    <a:cubicBezTo>
                      <a:pt x="75" y="54"/>
                      <a:pt x="73" y="59"/>
                      <a:pt x="70" y="64"/>
                    </a:cubicBezTo>
                    <a:cubicBezTo>
                      <a:pt x="69" y="64"/>
                      <a:pt x="69" y="64"/>
                      <a:pt x="68" y="64"/>
                    </a:cubicBezTo>
                    <a:close/>
                    <a:moveTo>
                      <a:pt x="77" y="76"/>
                    </a:moveTo>
                    <a:cubicBezTo>
                      <a:pt x="77" y="76"/>
                      <a:pt x="76" y="76"/>
                      <a:pt x="75" y="76"/>
                    </a:cubicBezTo>
                    <a:cubicBezTo>
                      <a:pt x="75" y="76"/>
                      <a:pt x="74" y="76"/>
                      <a:pt x="74" y="76"/>
                    </a:cubicBezTo>
                    <a:cubicBezTo>
                      <a:pt x="73" y="75"/>
                      <a:pt x="73" y="74"/>
                      <a:pt x="74" y="73"/>
                    </a:cubicBezTo>
                    <a:cubicBezTo>
                      <a:pt x="80" y="66"/>
                      <a:pt x="84" y="57"/>
                      <a:pt x="84" y="48"/>
                    </a:cubicBezTo>
                    <a:cubicBezTo>
                      <a:pt x="84" y="28"/>
                      <a:pt x="68" y="12"/>
                      <a:pt x="48" y="12"/>
                    </a:cubicBezTo>
                    <a:cubicBezTo>
                      <a:pt x="28" y="12"/>
                      <a:pt x="12" y="28"/>
                      <a:pt x="12" y="48"/>
                    </a:cubicBezTo>
                    <a:cubicBezTo>
                      <a:pt x="12" y="57"/>
                      <a:pt x="16" y="66"/>
                      <a:pt x="22" y="73"/>
                    </a:cubicBezTo>
                    <a:cubicBezTo>
                      <a:pt x="23" y="74"/>
                      <a:pt x="23" y="75"/>
                      <a:pt x="22" y="76"/>
                    </a:cubicBezTo>
                    <a:cubicBezTo>
                      <a:pt x="21" y="76"/>
                      <a:pt x="20" y="76"/>
                      <a:pt x="19" y="76"/>
                    </a:cubicBezTo>
                    <a:cubicBezTo>
                      <a:pt x="12" y="68"/>
                      <a:pt x="8" y="58"/>
                      <a:pt x="8" y="48"/>
                    </a:cubicBezTo>
                    <a:cubicBezTo>
                      <a:pt x="8" y="26"/>
                      <a:pt x="26" y="8"/>
                      <a:pt x="48" y="8"/>
                    </a:cubicBezTo>
                    <a:cubicBezTo>
                      <a:pt x="70" y="8"/>
                      <a:pt x="88" y="26"/>
                      <a:pt x="88" y="48"/>
                    </a:cubicBezTo>
                    <a:cubicBezTo>
                      <a:pt x="88" y="58"/>
                      <a:pt x="84" y="68"/>
                      <a:pt x="77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4" name="Freeform 38">
                <a:extLst>
                  <a:ext uri="{FF2B5EF4-FFF2-40B4-BE49-F238E27FC236}">
                    <a16:creationId xmlns:a16="http://schemas.microsoft.com/office/drawing/2014/main" id="{48717E96-15F4-4A2D-BBFE-0E5EEF91F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8850" y="3155950"/>
                <a:ext cx="26988" cy="30163"/>
              </a:xfrm>
              <a:custGeom>
                <a:avLst/>
                <a:gdLst>
                  <a:gd name="T0" fmla="*/ 10 w 17"/>
                  <a:gd name="T1" fmla="*/ 0 h 19"/>
                  <a:gd name="T2" fmla="*/ 0 w 17"/>
                  <a:gd name="T3" fmla="*/ 19 h 19"/>
                  <a:gd name="T4" fmla="*/ 17 w 17"/>
                  <a:gd name="T5" fmla="*/ 7 h 19"/>
                  <a:gd name="T6" fmla="*/ 10 w 17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19">
                    <a:moveTo>
                      <a:pt x="10" y="0"/>
                    </a:moveTo>
                    <a:lnTo>
                      <a:pt x="0" y="19"/>
                    </a:lnTo>
                    <a:lnTo>
                      <a:pt x="17" y="7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5" name="Freeform 39">
                <a:extLst>
                  <a:ext uri="{FF2B5EF4-FFF2-40B4-BE49-F238E27FC236}">
                    <a16:creationId xmlns:a16="http://schemas.microsoft.com/office/drawing/2014/main" id="{8B18259F-CAB7-42EA-AE36-70CC64942A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6000" y="3155950"/>
                <a:ext cx="25400" cy="30163"/>
              </a:xfrm>
              <a:custGeom>
                <a:avLst/>
                <a:gdLst>
                  <a:gd name="T0" fmla="*/ 0 w 16"/>
                  <a:gd name="T1" fmla="*/ 7 h 19"/>
                  <a:gd name="T2" fmla="*/ 16 w 16"/>
                  <a:gd name="T3" fmla="*/ 19 h 19"/>
                  <a:gd name="T4" fmla="*/ 9 w 16"/>
                  <a:gd name="T5" fmla="*/ 0 h 19"/>
                  <a:gd name="T6" fmla="*/ 0 w 16"/>
                  <a:gd name="T7" fmla="*/ 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" h="19">
                    <a:moveTo>
                      <a:pt x="0" y="7"/>
                    </a:moveTo>
                    <a:lnTo>
                      <a:pt x="16" y="19"/>
                    </a:lnTo>
                    <a:lnTo>
                      <a:pt x="9" y="0"/>
                    </a:lnTo>
                    <a:lnTo>
                      <a:pt x="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6" name="Freeform 40">
                <a:extLst>
                  <a:ext uri="{FF2B5EF4-FFF2-40B4-BE49-F238E27FC236}">
                    <a16:creationId xmlns:a16="http://schemas.microsoft.com/office/drawing/2014/main" id="{3642203D-7C4D-4AC1-ADCB-D447184B92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7900" y="3136900"/>
                <a:ext cx="44450" cy="22225"/>
              </a:xfrm>
              <a:custGeom>
                <a:avLst/>
                <a:gdLst>
                  <a:gd name="T0" fmla="*/ 28 w 28"/>
                  <a:gd name="T1" fmla="*/ 5 h 14"/>
                  <a:gd name="T2" fmla="*/ 26 w 28"/>
                  <a:gd name="T3" fmla="*/ 0 h 14"/>
                  <a:gd name="T4" fmla="*/ 2 w 28"/>
                  <a:gd name="T5" fmla="*/ 0 h 14"/>
                  <a:gd name="T6" fmla="*/ 0 w 28"/>
                  <a:gd name="T7" fmla="*/ 5 h 14"/>
                  <a:gd name="T8" fmla="*/ 14 w 28"/>
                  <a:gd name="T9" fmla="*/ 14 h 14"/>
                  <a:gd name="T10" fmla="*/ 28 w 28"/>
                  <a:gd name="T11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14">
                    <a:moveTo>
                      <a:pt x="28" y="5"/>
                    </a:moveTo>
                    <a:lnTo>
                      <a:pt x="26" y="0"/>
                    </a:lnTo>
                    <a:lnTo>
                      <a:pt x="2" y="0"/>
                    </a:lnTo>
                    <a:lnTo>
                      <a:pt x="0" y="5"/>
                    </a:lnTo>
                    <a:lnTo>
                      <a:pt x="14" y="14"/>
                    </a:lnTo>
                    <a:lnTo>
                      <a:pt x="28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7" name="Freeform 41">
                <a:extLst>
                  <a:ext uri="{FF2B5EF4-FFF2-40B4-BE49-F238E27FC236}">
                    <a16:creationId xmlns:a16="http://schemas.microsoft.com/office/drawing/2014/main" id="{8C32D937-6B80-48AF-97D8-32315BF6FF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9013" y="3098800"/>
                <a:ext cx="22225" cy="23813"/>
              </a:xfrm>
              <a:custGeom>
                <a:avLst/>
                <a:gdLst>
                  <a:gd name="T0" fmla="*/ 7 w 14"/>
                  <a:gd name="T1" fmla="*/ 0 h 15"/>
                  <a:gd name="T2" fmla="*/ 0 w 14"/>
                  <a:gd name="T3" fmla="*/ 15 h 15"/>
                  <a:gd name="T4" fmla="*/ 14 w 14"/>
                  <a:gd name="T5" fmla="*/ 15 h 15"/>
                  <a:gd name="T6" fmla="*/ 7 w 14"/>
                  <a:gd name="T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5">
                    <a:moveTo>
                      <a:pt x="7" y="0"/>
                    </a:moveTo>
                    <a:lnTo>
                      <a:pt x="0" y="15"/>
                    </a:lnTo>
                    <a:lnTo>
                      <a:pt x="14" y="15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488D72E-A340-42AD-B3C3-0D84613B4240}"/>
              </a:ext>
            </a:extLst>
          </p:cNvPr>
          <p:cNvGrpSpPr/>
          <p:nvPr/>
        </p:nvGrpSpPr>
        <p:grpSpPr>
          <a:xfrm>
            <a:off x="393700" y="1981200"/>
            <a:ext cx="1498600" cy="844548"/>
            <a:chOff x="393700" y="1981200"/>
            <a:chExt cx="1498600" cy="844548"/>
          </a:xfrm>
        </p:grpSpPr>
        <p:sp>
          <p:nvSpPr>
            <p:cNvPr id="7" name="Rectangle: Top Corners Rounded 6">
              <a:extLst>
                <a:ext uri="{FF2B5EF4-FFF2-40B4-BE49-F238E27FC236}">
                  <a16:creationId xmlns:a16="http://schemas.microsoft.com/office/drawing/2014/main" id="{080FC9AD-BE94-41E3-AB98-0ADDACD66A31}"/>
                </a:ext>
              </a:extLst>
            </p:cNvPr>
            <p:cNvSpPr/>
            <p:nvPr/>
          </p:nvSpPr>
          <p:spPr>
            <a:xfrm>
              <a:off x="393700" y="1981200"/>
              <a:ext cx="1498600" cy="736600"/>
            </a:xfrm>
            <a:prstGeom prst="round2SameRect">
              <a:avLst>
                <a:gd name="adj1" fmla="val 28432"/>
                <a:gd name="adj2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76200" dist="38100" dir="162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64592"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Black" panose="020B0803020203020204" pitchFamily="34" charset="0"/>
                  <a:ea typeface="Roboto" pitchFamily="2" charset="0"/>
                </a:rPr>
                <a:t>LOREM IPSUM</a:t>
              </a:r>
              <a:endParaRPr lang="en-US" sz="2000" dirty="0">
                <a:solidFill>
                  <a:schemeClr val="bg1"/>
                </a:solidFill>
                <a:latin typeface="Avenir Black" panose="020B0803020203020204" pitchFamily="34" charset="0"/>
              </a:endParaRPr>
            </a:p>
          </p:txBody>
        </p:sp>
        <p:sp>
          <p:nvSpPr>
            <p:cNvPr id="8" name="Teardrop 7">
              <a:extLst>
                <a:ext uri="{FF2B5EF4-FFF2-40B4-BE49-F238E27FC236}">
                  <a16:creationId xmlns:a16="http://schemas.microsoft.com/office/drawing/2014/main" id="{E2413D0B-BC08-4133-B593-0DE379A62E6F}"/>
                </a:ext>
              </a:extLst>
            </p:cNvPr>
            <p:cNvSpPr/>
            <p:nvPr/>
          </p:nvSpPr>
          <p:spPr>
            <a:xfrm rot="8100000">
              <a:off x="1035050" y="2609849"/>
              <a:ext cx="215899" cy="215899"/>
            </a:xfrm>
            <a:prstGeom prst="teardrop">
              <a:avLst>
                <a:gd name="adj" fmla="val 145754"/>
              </a:avLst>
            </a:prstGeom>
            <a:solidFill>
              <a:schemeClr val="bg1">
                <a:lumMod val="95000"/>
              </a:schemeClr>
            </a:solidFill>
            <a:ln w="76200">
              <a:solidFill>
                <a:schemeClr val="bg1">
                  <a:lumMod val="85000"/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5351475-9A2C-40B8-A0E1-402B055BAA44}"/>
              </a:ext>
            </a:extLst>
          </p:cNvPr>
          <p:cNvGrpSpPr/>
          <p:nvPr/>
        </p:nvGrpSpPr>
        <p:grpSpPr>
          <a:xfrm>
            <a:off x="2374900" y="1981200"/>
            <a:ext cx="1498600" cy="844548"/>
            <a:chOff x="2374900" y="1981200"/>
            <a:chExt cx="1498600" cy="844548"/>
          </a:xfrm>
        </p:grpSpPr>
        <p:sp>
          <p:nvSpPr>
            <p:cNvPr id="16" name="Rectangle: Top Corners Rounded 15">
              <a:extLst>
                <a:ext uri="{FF2B5EF4-FFF2-40B4-BE49-F238E27FC236}">
                  <a16:creationId xmlns:a16="http://schemas.microsoft.com/office/drawing/2014/main" id="{E69BFF38-ADFD-43B2-B4E9-48754DCB029E}"/>
                </a:ext>
              </a:extLst>
            </p:cNvPr>
            <p:cNvSpPr/>
            <p:nvPr/>
          </p:nvSpPr>
          <p:spPr>
            <a:xfrm>
              <a:off x="2374900" y="1981200"/>
              <a:ext cx="1498600" cy="736600"/>
            </a:xfrm>
            <a:prstGeom prst="round2SameRect">
              <a:avLst>
                <a:gd name="adj1" fmla="val 28432"/>
                <a:gd name="adj2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76200" dist="38100" dir="162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64592"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Black" panose="020B0803020203020204" pitchFamily="34" charset="0"/>
                  <a:ea typeface="Roboto" pitchFamily="2" charset="0"/>
                </a:rPr>
                <a:t>LOREM IPSUM</a:t>
              </a:r>
              <a:endParaRPr lang="en-US" sz="2000" dirty="0">
                <a:solidFill>
                  <a:schemeClr val="bg1"/>
                </a:solidFill>
                <a:latin typeface="Avenir Black" panose="020B0803020203020204" pitchFamily="34" charset="0"/>
              </a:endParaRPr>
            </a:p>
          </p:txBody>
        </p:sp>
        <p:sp>
          <p:nvSpPr>
            <p:cNvPr id="17" name="Teardrop 16">
              <a:extLst>
                <a:ext uri="{FF2B5EF4-FFF2-40B4-BE49-F238E27FC236}">
                  <a16:creationId xmlns:a16="http://schemas.microsoft.com/office/drawing/2014/main" id="{25E86D51-A9F9-4672-B133-B17FBF08F057}"/>
                </a:ext>
              </a:extLst>
            </p:cNvPr>
            <p:cNvSpPr/>
            <p:nvPr/>
          </p:nvSpPr>
          <p:spPr>
            <a:xfrm rot="8100000">
              <a:off x="3016250" y="2609849"/>
              <a:ext cx="215899" cy="215899"/>
            </a:xfrm>
            <a:prstGeom prst="teardrop">
              <a:avLst>
                <a:gd name="adj" fmla="val 145754"/>
              </a:avLst>
            </a:prstGeom>
            <a:solidFill>
              <a:schemeClr val="bg1">
                <a:lumMod val="95000"/>
              </a:schemeClr>
            </a:solidFill>
            <a:ln w="76200">
              <a:solidFill>
                <a:schemeClr val="bg1">
                  <a:lumMod val="85000"/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D1E184F-22E5-4B73-900C-2772602E74BF}"/>
              </a:ext>
            </a:extLst>
          </p:cNvPr>
          <p:cNvGrpSpPr/>
          <p:nvPr/>
        </p:nvGrpSpPr>
        <p:grpSpPr>
          <a:xfrm>
            <a:off x="4356100" y="1981200"/>
            <a:ext cx="1498600" cy="844548"/>
            <a:chOff x="4356100" y="1981200"/>
            <a:chExt cx="1498600" cy="844548"/>
          </a:xfrm>
        </p:grpSpPr>
        <p:sp>
          <p:nvSpPr>
            <p:cNvPr id="106" name="Rectangle: Top Corners Rounded 105">
              <a:extLst>
                <a:ext uri="{FF2B5EF4-FFF2-40B4-BE49-F238E27FC236}">
                  <a16:creationId xmlns:a16="http://schemas.microsoft.com/office/drawing/2014/main" id="{CC75C39E-14DC-459A-A57A-F5011841A864}"/>
                </a:ext>
              </a:extLst>
            </p:cNvPr>
            <p:cNvSpPr/>
            <p:nvPr/>
          </p:nvSpPr>
          <p:spPr>
            <a:xfrm>
              <a:off x="4356100" y="1981200"/>
              <a:ext cx="1498600" cy="736600"/>
            </a:xfrm>
            <a:prstGeom prst="round2SameRect">
              <a:avLst>
                <a:gd name="adj1" fmla="val 28432"/>
                <a:gd name="adj2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76200" dist="38100" dir="162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64592"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Black" panose="020B0803020203020204" pitchFamily="34" charset="0"/>
                  <a:ea typeface="Roboto" pitchFamily="2" charset="0"/>
                </a:rPr>
                <a:t>LOREM IPSUM</a:t>
              </a:r>
              <a:endParaRPr lang="en-US" sz="2000" dirty="0">
                <a:solidFill>
                  <a:schemeClr val="bg1"/>
                </a:solidFill>
                <a:latin typeface="Avenir Black" panose="020B0803020203020204" pitchFamily="34" charset="0"/>
              </a:endParaRPr>
            </a:p>
          </p:txBody>
        </p:sp>
        <p:sp>
          <p:nvSpPr>
            <p:cNvPr id="107" name="Teardrop 106">
              <a:extLst>
                <a:ext uri="{FF2B5EF4-FFF2-40B4-BE49-F238E27FC236}">
                  <a16:creationId xmlns:a16="http://schemas.microsoft.com/office/drawing/2014/main" id="{45A42E90-4E8B-4CBA-93F4-1D7F87F2D293}"/>
                </a:ext>
              </a:extLst>
            </p:cNvPr>
            <p:cNvSpPr/>
            <p:nvPr/>
          </p:nvSpPr>
          <p:spPr>
            <a:xfrm rot="8100000">
              <a:off x="4997450" y="2609849"/>
              <a:ext cx="215899" cy="215899"/>
            </a:xfrm>
            <a:prstGeom prst="teardrop">
              <a:avLst>
                <a:gd name="adj" fmla="val 145754"/>
              </a:avLst>
            </a:prstGeom>
            <a:solidFill>
              <a:schemeClr val="bg1">
                <a:lumMod val="95000"/>
              </a:schemeClr>
            </a:solidFill>
            <a:ln w="76200">
              <a:solidFill>
                <a:schemeClr val="bg1">
                  <a:lumMod val="85000"/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A73200D-8A79-490E-ADF1-6A06292E182A}"/>
              </a:ext>
            </a:extLst>
          </p:cNvPr>
          <p:cNvGrpSpPr/>
          <p:nvPr/>
        </p:nvGrpSpPr>
        <p:grpSpPr>
          <a:xfrm>
            <a:off x="6337300" y="1981200"/>
            <a:ext cx="1498600" cy="844548"/>
            <a:chOff x="6337300" y="1981200"/>
            <a:chExt cx="1498600" cy="844548"/>
          </a:xfrm>
        </p:grpSpPr>
        <p:sp>
          <p:nvSpPr>
            <p:cNvPr id="114" name="Rectangle: Top Corners Rounded 113">
              <a:extLst>
                <a:ext uri="{FF2B5EF4-FFF2-40B4-BE49-F238E27FC236}">
                  <a16:creationId xmlns:a16="http://schemas.microsoft.com/office/drawing/2014/main" id="{18C9CB92-2C2B-449F-AD89-92351D445766}"/>
                </a:ext>
              </a:extLst>
            </p:cNvPr>
            <p:cNvSpPr/>
            <p:nvPr/>
          </p:nvSpPr>
          <p:spPr>
            <a:xfrm>
              <a:off x="6337300" y="1981200"/>
              <a:ext cx="1498600" cy="736600"/>
            </a:xfrm>
            <a:prstGeom prst="round2SameRect">
              <a:avLst>
                <a:gd name="adj1" fmla="val 28432"/>
                <a:gd name="adj2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76200" dist="38100" dir="162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64592"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Black" panose="020B0803020203020204" pitchFamily="34" charset="0"/>
                  <a:ea typeface="Roboto" pitchFamily="2" charset="0"/>
                </a:rPr>
                <a:t>LOREM IPSUM</a:t>
              </a:r>
              <a:endParaRPr lang="en-US" sz="2000" dirty="0">
                <a:solidFill>
                  <a:schemeClr val="bg1"/>
                </a:solidFill>
                <a:latin typeface="Avenir Black" panose="020B0803020203020204" pitchFamily="34" charset="0"/>
              </a:endParaRPr>
            </a:p>
          </p:txBody>
        </p:sp>
        <p:sp>
          <p:nvSpPr>
            <p:cNvPr id="115" name="Teardrop 114">
              <a:extLst>
                <a:ext uri="{FF2B5EF4-FFF2-40B4-BE49-F238E27FC236}">
                  <a16:creationId xmlns:a16="http://schemas.microsoft.com/office/drawing/2014/main" id="{05410E81-B382-4F5D-80A1-DAF11E8BFF08}"/>
                </a:ext>
              </a:extLst>
            </p:cNvPr>
            <p:cNvSpPr/>
            <p:nvPr/>
          </p:nvSpPr>
          <p:spPr>
            <a:xfrm rot="8100000">
              <a:off x="6978650" y="2609849"/>
              <a:ext cx="215899" cy="215899"/>
            </a:xfrm>
            <a:prstGeom prst="teardrop">
              <a:avLst>
                <a:gd name="adj" fmla="val 145754"/>
              </a:avLst>
            </a:prstGeom>
            <a:solidFill>
              <a:schemeClr val="bg1">
                <a:lumMod val="95000"/>
              </a:schemeClr>
            </a:solidFill>
            <a:ln w="76200">
              <a:solidFill>
                <a:schemeClr val="bg1">
                  <a:lumMod val="85000"/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31C2A0C-3EE0-4F68-8830-85613E7B0C3C}"/>
              </a:ext>
            </a:extLst>
          </p:cNvPr>
          <p:cNvGrpSpPr/>
          <p:nvPr/>
        </p:nvGrpSpPr>
        <p:grpSpPr>
          <a:xfrm>
            <a:off x="8318500" y="1981200"/>
            <a:ext cx="1498600" cy="844548"/>
            <a:chOff x="8318500" y="1981200"/>
            <a:chExt cx="1498600" cy="844548"/>
          </a:xfrm>
        </p:grpSpPr>
        <p:sp>
          <p:nvSpPr>
            <p:cNvPr id="128" name="Rectangle: Top Corners Rounded 127">
              <a:extLst>
                <a:ext uri="{FF2B5EF4-FFF2-40B4-BE49-F238E27FC236}">
                  <a16:creationId xmlns:a16="http://schemas.microsoft.com/office/drawing/2014/main" id="{068B5492-68DF-41BB-BDAD-959E05B69D52}"/>
                </a:ext>
              </a:extLst>
            </p:cNvPr>
            <p:cNvSpPr/>
            <p:nvPr/>
          </p:nvSpPr>
          <p:spPr>
            <a:xfrm>
              <a:off x="8318500" y="1981200"/>
              <a:ext cx="1498600" cy="736600"/>
            </a:xfrm>
            <a:prstGeom prst="round2SameRect">
              <a:avLst>
                <a:gd name="adj1" fmla="val 28432"/>
                <a:gd name="adj2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76200" dist="38100" dir="162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64592"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Black" panose="020B0803020203020204" pitchFamily="34" charset="0"/>
                  <a:ea typeface="Roboto" pitchFamily="2" charset="0"/>
                </a:rPr>
                <a:t>LOREM IPSUM</a:t>
              </a:r>
              <a:endParaRPr lang="en-US" sz="2000" dirty="0">
                <a:solidFill>
                  <a:schemeClr val="bg1"/>
                </a:solidFill>
                <a:latin typeface="Avenir Black" panose="020B0803020203020204" pitchFamily="34" charset="0"/>
              </a:endParaRPr>
            </a:p>
          </p:txBody>
        </p:sp>
        <p:sp>
          <p:nvSpPr>
            <p:cNvPr id="129" name="Teardrop 128">
              <a:extLst>
                <a:ext uri="{FF2B5EF4-FFF2-40B4-BE49-F238E27FC236}">
                  <a16:creationId xmlns:a16="http://schemas.microsoft.com/office/drawing/2014/main" id="{271E4F49-704E-4832-8B55-4CE30C388EDB}"/>
                </a:ext>
              </a:extLst>
            </p:cNvPr>
            <p:cNvSpPr/>
            <p:nvPr/>
          </p:nvSpPr>
          <p:spPr>
            <a:xfrm rot="8100000">
              <a:off x="8959850" y="2609849"/>
              <a:ext cx="215899" cy="215899"/>
            </a:xfrm>
            <a:prstGeom prst="teardrop">
              <a:avLst>
                <a:gd name="adj" fmla="val 145754"/>
              </a:avLst>
            </a:prstGeom>
            <a:solidFill>
              <a:schemeClr val="bg1">
                <a:lumMod val="95000"/>
              </a:schemeClr>
            </a:solidFill>
            <a:ln w="76200">
              <a:solidFill>
                <a:schemeClr val="bg1">
                  <a:lumMod val="85000"/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0EEEBF1-1D03-4C01-9A65-A0C5D1510AE1}"/>
              </a:ext>
            </a:extLst>
          </p:cNvPr>
          <p:cNvGrpSpPr/>
          <p:nvPr/>
        </p:nvGrpSpPr>
        <p:grpSpPr>
          <a:xfrm>
            <a:off x="10299701" y="1981200"/>
            <a:ext cx="1498600" cy="844548"/>
            <a:chOff x="10299701" y="1981200"/>
            <a:chExt cx="1498600" cy="844548"/>
          </a:xfrm>
        </p:grpSpPr>
        <p:sp>
          <p:nvSpPr>
            <p:cNvPr id="136" name="Rectangle: Top Corners Rounded 135">
              <a:extLst>
                <a:ext uri="{FF2B5EF4-FFF2-40B4-BE49-F238E27FC236}">
                  <a16:creationId xmlns:a16="http://schemas.microsoft.com/office/drawing/2014/main" id="{3EC8841A-38F1-418E-9A6E-C8B1C528BDD6}"/>
                </a:ext>
              </a:extLst>
            </p:cNvPr>
            <p:cNvSpPr/>
            <p:nvPr/>
          </p:nvSpPr>
          <p:spPr>
            <a:xfrm>
              <a:off x="10299701" y="1981200"/>
              <a:ext cx="1498600" cy="736600"/>
            </a:xfrm>
            <a:prstGeom prst="round2SameRect">
              <a:avLst>
                <a:gd name="adj1" fmla="val 28432"/>
                <a:gd name="adj2" fmla="val 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76200" dist="38100" dir="162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64592"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venir Black" panose="020B0803020203020204" pitchFamily="34" charset="0"/>
                  <a:ea typeface="Roboto" pitchFamily="2" charset="0"/>
                </a:rPr>
                <a:t>LOREM IPSUM</a:t>
              </a:r>
              <a:endParaRPr lang="en-US" sz="2000" dirty="0">
                <a:solidFill>
                  <a:schemeClr val="bg1"/>
                </a:solidFill>
                <a:latin typeface="Avenir Black" panose="020B0803020203020204" pitchFamily="34" charset="0"/>
              </a:endParaRPr>
            </a:p>
          </p:txBody>
        </p:sp>
        <p:sp>
          <p:nvSpPr>
            <p:cNvPr id="137" name="Teardrop 136">
              <a:extLst>
                <a:ext uri="{FF2B5EF4-FFF2-40B4-BE49-F238E27FC236}">
                  <a16:creationId xmlns:a16="http://schemas.microsoft.com/office/drawing/2014/main" id="{4B52F3D6-F5F8-43C4-B3A5-2C95488D9D01}"/>
                </a:ext>
              </a:extLst>
            </p:cNvPr>
            <p:cNvSpPr/>
            <p:nvPr/>
          </p:nvSpPr>
          <p:spPr>
            <a:xfrm rot="8100000">
              <a:off x="10941051" y="2609849"/>
              <a:ext cx="215899" cy="215899"/>
            </a:xfrm>
            <a:prstGeom prst="teardrop">
              <a:avLst>
                <a:gd name="adj" fmla="val 145754"/>
              </a:avLst>
            </a:prstGeom>
            <a:solidFill>
              <a:schemeClr val="bg1">
                <a:lumMod val="95000"/>
              </a:schemeClr>
            </a:solidFill>
            <a:ln w="76200">
              <a:solidFill>
                <a:schemeClr val="bg1">
                  <a:lumMod val="85000"/>
                  <a:alpha val="6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637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F0E7BE-8072-42EC-8358-8C8ECE3C77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8199" y="0"/>
            <a:ext cx="7543800" cy="641985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DD6B380B-7B68-4C2C-8A0F-9B798575CB20}"/>
              </a:ext>
            </a:extLst>
          </p:cNvPr>
          <p:cNvSpPr/>
          <p:nvPr/>
        </p:nvSpPr>
        <p:spPr>
          <a:xfrm>
            <a:off x="4648200" y="0"/>
            <a:ext cx="7543800" cy="6419850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3CBAD1-F17D-4DB8-86B2-E6D683E03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38331"/>
            <a:ext cx="3305175" cy="1011046"/>
          </a:xfr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dirty="0"/>
              <a:t>CONVERSION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2A5109-802B-4095-9BF9-706216701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11</a:t>
            </a:fld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259A735-DD14-4655-AEA9-9B847BD8CF27}"/>
              </a:ext>
            </a:extLst>
          </p:cNvPr>
          <p:cNvGrpSpPr/>
          <p:nvPr/>
        </p:nvGrpSpPr>
        <p:grpSpPr>
          <a:xfrm>
            <a:off x="3277671" y="3670282"/>
            <a:ext cx="865704" cy="268061"/>
            <a:chOff x="4930588" y="1010772"/>
            <a:chExt cx="441512" cy="136712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A12F065-69C6-4D5A-A598-40647F05E4F2}"/>
                </a:ext>
              </a:extLst>
            </p:cNvPr>
            <p:cNvSpPr/>
            <p:nvPr userDrawn="1"/>
          </p:nvSpPr>
          <p:spPr>
            <a:xfrm>
              <a:off x="4930588" y="1038787"/>
              <a:ext cx="80683" cy="8068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FE17D41-6F5F-4395-AB20-2021137A8898}"/>
                </a:ext>
              </a:extLst>
            </p:cNvPr>
            <p:cNvSpPr/>
            <p:nvPr userDrawn="1"/>
          </p:nvSpPr>
          <p:spPr>
            <a:xfrm>
              <a:off x="5082988" y="1010772"/>
              <a:ext cx="136712" cy="136712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D9569E7E-603B-4953-B6E9-33988D1DCD9F}"/>
                </a:ext>
              </a:extLst>
            </p:cNvPr>
            <p:cNvSpPr/>
            <p:nvPr userDrawn="1"/>
          </p:nvSpPr>
          <p:spPr>
            <a:xfrm>
              <a:off x="5291417" y="1038787"/>
              <a:ext cx="80683" cy="806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ECA4087-FB6D-4690-9709-79A122154111}"/>
              </a:ext>
            </a:extLst>
          </p:cNvPr>
          <p:cNvGrpSpPr/>
          <p:nvPr/>
        </p:nvGrpSpPr>
        <p:grpSpPr>
          <a:xfrm>
            <a:off x="4993115" y="1070473"/>
            <a:ext cx="6853971" cy="4278904"/>
            <a:chOff x="4993115" y="1070473"/>
            <a:chExt cx="6853971" cy="4278904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3270931-3743-47F3-BDC2-A448A8A3BB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999" y="1097040"/>
              <a:ext cx="1402061" cy="1368979"/>
            </a:xfrm>
            <a:custGeom>
              <a:avLst/>
              <a:gdLst>
                <a:gd name="T0" fmla="*/ 101 w 268"/>
                <a:gd name="T1" fmla="*/ 262 h 262"/>
                <a:gd name="T2" fmla="*/ 268 w 268"/>
                <a:gd name="T3" fmla="*/ 127 h 262"/>
                <a:gd name="T4" fmla="*/ 0 w 268"/>
                <a:gd name="T5" fmla="*/ 0 h 262"/>
                <a:gd name="T6" fmla="*/ 0 w 268"/>
                <a:gd name="T7" fmla="*/ 214 h 262"/>
                <a:gd name="T8" fmla="*/ 101 w 268"/>
                <a:gd name="T9" fmla="*/ 26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262">
                  <a:moveTo>
                    <a:pt x="101" y="262"/>
                  </a:moveTo>
                  <a:cubicBezTo>
                    <a:pt x="268" y="127"/>
                    <a:pt x="268" y="127"/>
                    <a:pt x="268" y="127"/>
                  </a:cubicBezTo>
                  <a:cubicBezTo>
                    <a:pt x="198" y="45"/>
                    <a:pt x="108" y="2"/>
                    <a:pt x="0" y="0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40" y="217"/>
                    <a:pt x="75" y="235"/>
                    <a:pt x="101" y="26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1E88FC3D-3032-4A94-B6AF-AA52DC0496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0057" y="1843756"/>
              <a:ext cx="1332747" cy="1504459"/>
            </a:xfrm>
            <a:custGeom>
              <a:avLst/>
              <a:gdLst>
                <a:gd name="T0" fmla="*/ 166 w 255"/>
                <a:gd name="T1" fmla="*/ 0 h 288"/>
                <a:gd name="T2" fmla="*/ 0 w 255"/>
                <a:gd name="T3" fmla="*/ 135 h 288"/>
                <a:gd name="T4" fmla="*/ 28 w 255"/>
                <a:gd name="T5" fmla="*/ 223 h 288"/>
                <a:gd name="T6" fmla="*/ 27 w 255"/>
                <a:gd name="T7" fmla="*/ 244 h 288"/>
                <a:gd name="T8" fmla="*/ 235 w 255"/>
                <a:gd name="T9" fmla="*/ 288 h 288"/>
                <a:gd name="T10" fmla="*/ 166 w 255"/>
                <a:gd name="T11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5" h="288">
                  <a:moveTo>
                    <a:pt x="166" y="0"/>
                  </a:moveTo>
                  <a:cubicBezTo>
                    <a:pt x="0" y="135"/>
                    <a:pt x="0" y="135"/>
                    <a:pt x="0" y="135"/>
                  </a:cubicBezTo>
                  <a:cubicBezTo>
                    <a:pt x="18" y="160"/>
                    <a:pt x="28" y="190"/>
                    <a:pt x="28" y="223"/>
                  </a:cubicBezTo>
                  <a:cubicBezTo>
                    <a:pt x="28" y="230"/>
                    <a:pt x="27" y="237"/>
                    <a:pt x="27" y="244"/>
                  </a:cubicBezTo>
                  <a:cubicBezTo>
                    <a:pt x="235" y="288"/>
                    <a:pt x="235" y="288"/>
                    <a:pt x="235" y="288"/>
                  </a:cubicBezTo>
                  <a:cubicBezTo>
                    <a:pt x="255" y="182"/>
                    <a:pt x="232" y="85"/>
                    <a:pt x="16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1FF2368-D6C6-4300-8B38-63BE60ACF3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9576" y="3217460"/>
              <a:ext cx="1458774" cy="1479253"/>
            </a:xfrm>
            <a:custGeom>
              <a:avLst/>
              <a:gdLst>
                <a:gd name="T0" fmla="*/ 71 w 279"/>
                <a:gd name="T1" fmla="*/ 0 h 283"/>
                <a:gd name="T2" fmla="*/ 0 w 279"/>
                <a:gd name="T3" fmla="*/ 92 h 283"/>
                <a:gd name="T4" fmla="*/ 93 w 279"/>
                <a:gd name="T5" fmla="*/ 283 h 283"/>
                <a:gd name="T6" fmla="*/ 279 w 279"/>
                <a:gd name="T7" fmla="*/ 45 h 283"/>
                <a:gd name="T8" fmla="*/ 71 w 279"/>
                <a:gd name="T9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283">
                  <a:moveTo>
                    <a:pt x="71" y="0"/>
                  </a:moveTo>
                  <a:cubicBezTo>
                    <a:pt x="60" y="39"/>
                    <a:pt x="34" y="72"/>
                    <a:pt x="0" y="92"/>
                  </a:cubicBezTo>
                  <a:cubicBezTo>
                    <a:pt x="93" y="283"/>
                    <a:pt x="93" y="283"/>
                    <a:pt x="93" y="283"/>
                  </a:cubicBezTo>
                  <a:cubicBezTo>
                    <a:pt x="189" y="233"/>
                    <a:pt x="254" y="149"/>
                    <a:pt x="279" y="45"/>
                  </a:cubicBezTo>
                  <a:lnTo>
                    <a:pt x="7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49DF9E7-AEF8-418B-A766-B115107B7F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3270" y="3745202"/>
              <a:ext cx="1548569" cy="1238224"/>
            </a:xfrm>
            <a:custGeom>
              <a:avLst/>
              <a:gdLst>
                <a:gd name="T0" fmla="*/ 145 w 296"/>
                <a:gd name="T1" fmla="*/ 11 h 237"/>
                <a:gd name="T2" fmla="*/ 90 w 296"/>
                <a:gd name="T3" fmla="*/ 1 h 237"/>
                <a:gd name="T4" fmla="*/ 0 w 296"/>
                <a:gd name="T5" fmla="*/ 193 h 237"/>
                <a:gd name="T6" fmla="*/ 296 w 296"/>
                <a:gd name="T7" fmla="*/ 191 h 237"/>
                <a:gd name="T8" fmla="*/ 203 w 296"/>
                <a:gd name="T9" fmla="*/ 0 h 237"/>
                <a:gd name="T10" fmla="*/ 145 w 296"/>
                <a:gd name="T11" fmla="*/ 11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6" h="237">
                  <a:moveTo>
                    <a:pt x="145" y="11"/>
                  </a:moveTo>
                  <a:cubicBezTo>
                    <a:pt x="125" y="11"/>
                    <a:pt x="107" y="7"/>
                    <a:pt x="90" y="1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99" y="237"/>
                    <a:pt x="198" y="236"/>
                    <a:pt x="296" y="191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85" y="7"/>
                    <a:pt x="166" y="11"/>
                    <a:pt x="145" y="1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endParaRP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1843EF5-4501-498D-B481-8B9D532CC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9977" y="3233213"/>
              <a:ext cx="1469802" cy="1479253"/>
            </a:xfrm>
            <a:custGeom>
              <a:avLst/>
              <a:gdLst>
                <a:gd name="T0" fmla="*/ 208 w 281"/>
                <a:gd name="T1" fmla="*/ 0 h 283"/>
                <a:gd name="T2" fmla="*/ 0 w 281"/>
                <a:gd name="T3" fmla="*/ 48 h 283"/>
                <a:gd name="T4" fmla="*/ 191 w 281"/>
                <a:gd name="T5" fmla="*/ 283 h 283"/>
                <a:gd name="T6" fmla="*/ 281 w 281"/>
                <a:gd name="T7" fmla="*/ 90 h 283"/>
                <a:gd name="T8" fmla="*/ 208 w 281"/>
                <a:gd name="T9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1" h="283">
                  <a:moveTo>
                    <a:pt x="208" y="0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27" y="152"/>
                    <a:pt x="94" y="235"/>
                    <a:pt x="191" y="283"/>
                  </a:cubicBezTo>
                  <a:cubicBezTo>
                    <a:pt x="281" y="90"/>
                    <a:pt x="281" y="90"/>
                    <a:pt x="281" y="90"/>
                  </a:cubicBezTo>
                  <a:cubicBezTo>
                    <a:pt x="246" y="71"/>
                    <a:pt x="220" y="39"/>
                    <a:pt x="20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1F5F86D-6EFF-45C7-96C8-962FD30574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4497" y="1870536"/>
              <a:ext cx="1332747" cy="1513911"/>
            </a:xfrm>
            <a:custGeom>
              <a:avLst/>
              <a:gdLst>
                <a:gd name="T0" fmla="*/ 228 w 255"/>
                <a:gd name="T1" fmla="*/ 218 h 290"/>
                <a:gd name="T2" fmla="*/ 255 w 255"/>
                <a:gd name="T3" fmla="*/ 132 h 290"/>
                <a:gd name="T4" fmla="*/ 86 w 255"/>
                <a:gd name="T5" fmla="*/ 0 h 290"/>
                <a:gd name="T6" fmla="*/ 22 w 255"/>
                <a:gd name="T7" fmla="*/ 290 h 290"/>
                <a:gd name="T8" fmla="*/ 230 w 255"/>
                <a:gd name="T9" fmla="*/ 241 h 290"/>
                <a:gd name="T10" fmla="*/ 228 w 255"/>
                <a:gd name="T11" fmla="*/ 218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5" h="290">
                  <a:moveTo>
                    <a:pt x="228" y="218"/>
                  </a:moveTo>
                  <a:cubicBezTo>
                    <a:pt x="228" y="186"/>
                    <a:pt x="238" y="156"/>
                    <a:pt x="255" y="132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22" y="87"/>
                    <a:pt x="0" y="184"/>
                    <a:pt x="22" y="290"/>
                  </a:cubicBezTo>
                  <a:cubicBezTo>
                    <a:pt x="230" y="241"/>
                    <a:pt x="230" y="241"/>
                    <a:pt x="230" y="241"/>
                  </a:cubicBezTo>
                  <a:cubicBezTo>
                    <a:pt x="229" y="234"/>
                    <a:pt x="228" y="226"/>
                    <a:pt x="228" y="21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A639133-5AA8-47AE-BA4A-FD904F2B3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6484" y="1097040"/>
              <a:ext cx="1422541" cy="1380005"/>
            </a:xfrm>
            <a:custGeom>
              <a:avLst/>
              <a:gdLst>
                <a:gd name="T0" fmla="*/ 272 w 272"/>
                <a:gd name="T1" fmla="*/ 214 h 264"/>
                <a:gd name="T2" fmla="*/ 272 w 272"/>
                <a:gd name="T3" fmla="*/ 0 h 264"/>
                <a:gd name="T4" fmla="*/ 0 w 272"/>
                <a:gd name="T5" fmla="*/ 132 h 264"/>
                <a:gd name="T6" fmla="*/ 169 w 272"/>
                <a:gd name="T7" fmla="*/ 264 h 264"/>
                <a:gd name="T8" fmla="*/ 272 w 272"/>
                <a:gd name="T9" fmla="*/ 21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264">
                  <a:moveTo>
                    <a:pt x="272" y="214"/>
                  </a:moveTo>
                  <a:cubicBezTo>
                    <a:pt x="272" y="0"/>
                    <a:pt x="272" y="0"/>
                    <a:pt x="272" y="0"/>
                  </a:cubicBezTo>
                  <a:cubicBezTo>
                    <a:pt x="165" y="3"/>
                    <a:pt x="69" y="49"/>
                    <a:pt x="0" y="132"/>
                  </a:cubicBezTo>
                  <a:cubicBezTo>
                    <a:pt x="169" y="264"/>
                    <a:pt x="169" y="264"/>
                    <a:pt x="169" y="264"/>
                  </a:cubicBezTo>
                  <a:cubicBezTo>
                    <a:pt x="195" y="236"/>
                    <a:pt x="231" y="217"/>
                    <a:pt x="272" y="21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E99C7D4-2C8F-4ADD-ABDE-EA48A1693A73}"/>
                </a:ext>
              </a:extLst>
            </p:cNvPr>
            <p:cNvGrpSpPr/>
            <p:nvPr/>
          </p:nvGrpSpPr>
          <p:grpSpPr>
            <a:xfrm>
              <a:off x="6414497" y="1097040"/>
              <a:ext cx="3968306" cy="3886387"/>
              <a:chOff x="2829370" y="992820"/>
              <a:chExt cx="3502534" cy="3430230"/>
            </a:xfrm>
          </p:grpSpPr>
          <p:sp>
            <p:nvSpPr>
              <p:cNvPr id="14" name="Freeform 12">
                <a:extLst>
                  <a:ext uri="{FF2B5EF4-FFF2-40B4-BE49-F238E27FC236}">
                    <a16:creationId xmlns:a16="http://schemas.microsoft.com/office/drawing/2014/main" id="{B2CEC3B3-8C45-4DB9-A619-803AD4152D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8607" y="992820"/>
                <a:ext cx="1237497" cy="710518"/>
              </a:xfrm>
              <a:custGeom>
                <a:avLst/>
                <a:gdLst>
                  <a:gd name="T0" fmla="*/ 235 w 268"/>
                  <a:gd name="T1" fmla="*/ 154 h 154"/>
                  <a:gd name="T2" fmla="*/ 268 w 268"/>
                  <a:gd name="T3" fmla="*/ 127 h 154"/>
                  <a:gd name="T4" fmla="*/ 0 w 268"/>
                  <a:gd name="T5" fmla="*/ 0 h 154"/>
                  <a:gd name="T6" fmla="*/ 0 w 268"/>
                  <a:gd name="T7" fmla="*/ 42 h 154"/>
                  <a:gd name="T8" fmla="*/ 235 w 268"/>
                  <a:gd name="T9" fmla="*/ 15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8" h="154">
                    <a:moveTo>
                      <a:pt x="235" y="154"/>
                    </a:moveTo>
                    <a:cubicBezTo>
                      <a:pt x="268" y="127"/>
                      <a:pt x="268" y="127"/>
                      <a:pt x="268" y="127"/>
                    </a:cubicBezTo>
                    <a:cubicBezTo>
                      <a:pt x="198" y="45"/>
                      <a:pt x="108" y="2"/>
                      <a:pt x="0" y="0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94" y="45"/>
                      <a:pt x="178" y="88"/>
                      <a:pt x="235" y="15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/>
                  </a:gs>
                  <a:gs pos="86000">
                    <a:schemeClr val="accent1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endParaRPr>
              </a:p>
            </p:txBody>
          </p:sp>
          <p:sp>
            <p:nvSpPr>
              <p:cNvPr id="15" name="Freeform 13">
                <a:extLst>
                  <a:ext uri="{FF2B5EF4-FFF2-40B4-BE49-F238E27FC236}">
                    <a16:creationId xmlns:a16="http://schemas.microsoft.com/office/drawing/2014/main" id="{C773F4A4-62B3-44B4-BFB1-E206F051B5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4335" y="1651891"/>
                <a:ext cx="557569" cy="1327876"/>
              </a:xfrm>
              <a:custGeom>
                <a:avLst/>
                <a:gdLst>
                  <a:gd name="T0" fmla="*/ 32 w 121"/>
                  <a:gd name="T1" fmla="*/ 0 h 288"/>
                  <a:gd name="T2" fmla="*/ 0 w 121"/>
                  <a:gd name="T3" fmla="*/ 26 h 288"/>
                  <a:gd name="T4" fmla="*/ 66 w 121"/>
                  <a:gd name="T5" fmla="*/ 223 h 288"/>
                  <a:gd name="T6" fmla="*/ 61 w 121"/>
                  <a:gd name="T7" fmla="*/ 280 h 288"/>
                  <a:gd name="T8" fmla="*/ 101 w 121"/>
                  <a:gd name="T9" fmla="*/ 288 h 288"/>
                  <a:gd name="T10" fmla="*/ 32 w 121"/>
                  <a:gd name="T11" fmla="*/ 0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1" h="288">
                    <a:moveTo>
                      <a:pt x="32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41" y="81"/>
                      <a:pt x="66" y="149"/>
                      <a:pt x="66" y="223"/>
                    </a:cubicBezTo>
                    <a:cubicBezTo>
                      <a:pt x="66" y="242"/>
                      <a:pt x="64" y="261"/>
                      <a:pt x="61" y="280"/>
                    </a:cubicBezTo>
                    <a:cubicBezTo>
                      <a:pt x="101" y="288"/>
                      <a:pt x="101" y="288"/>
                      <a:pt x="101" y="288"/>
                    </a:cubicBezTo>
                    <a:cubicBezTo>
                      <a:pt x="121" y="182"/>
                      <a:pt x="98" y="85"/>
                      <a:pt x="3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/>
                  </a:gs>
                  <a:gs pos="86000">
                    <a:schemeClr val="accent1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endParaRPr>
              </a:p>
            </p:txBody>
          </p:sp>
          <p:sp>
            <p:nvSpPr>
              <p:cNvPr id="16" name="Freeform 14">
                <a:extLst>
                  <a:ext uri="{FF2B5EF4-FFF2-40B4-BE49-F238E27FC236}">
                    <a16:creationId xmlns:a16="http://schemas.microsoft.com/office/drawing/2014/main" id="{08245CA7-2045-48B6-9FE4-5ADE9A86BE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0726" y="3031213"/>
                <a:ext cx="941333" cy="1138775"/>
              </a:xfrm>
              <a:custGeom>
                <a:avLst/>
                <a:gdLst>
                  <a:gd name="T0" fmla="*/ 164 w 204"/>
                  <a:gd name="T1" fmla="*/ 0 h 247"/>
                  <a:gd name="T2" fmla="*/ 115 w 204"/>
                  <a:gd name="T3" fmla="*/ 109 h 247"/>
                  <a:gd name="T4" fmla="*/ 114 w 204"/>
                  <a:gd name="T5" fmla="*/ 110 h 247"/>
                  <a:gd name="T6" fmla="*/ 105 w 204"/>
                  <a:gd name="T7" fmla="*/ 123 h 247"/>
                  <a:gd name="T8" fmla="*/ 104 w 204"/>
                  <a:gd name="T9" fmla="*/ 124 h 247"/>
                  <a:gd name="T10" fmla="*/ 94 w 204"/>
                  <a:gd name="T11" fmla="*/ 136 h 247"/>
                  <a:gd name="T12" fmla="*/ 93 w 204"/>
                  <a:gd name="T13" fmla="*/ 137 h 247"/>
                  <a:gd name="T14" fmla="*/ 82 w 204"/>
                  <a:gd name="T15" fmla="*/ 149 h 247"/>
                  <a:gd name="T16" fmla="*/ 82 w 204"/>
                  <a:gd name="T17" fmla="*/ 150 h 247"/>
                  <a:gd name="T18" fmla="*/ 70 w 204"/>
                  <a:gd name="T19" fmla="*/ 161 h 247"/>
                  <a:gd name="T20" fmla="*/ 70 w 204"/>
                  <a:gd name="T21" fmla="*/ 161 h 247"/>
                  <a:gd name="T22" fmla="*/ 0 w 204"/>
                  <a:gd name="T23" fmla="*/ 210 h 247"/>
                  <a:gd name="T24" fmla="*/ 0 w 204"/>
                  <a:gd name="T25" fmla="*/ 210 h 247"/>
                  <a:gd name="T26" fmla="*/ 18 w 204"/>
                  <a:gd name="T27" fmla="*/ 247 h 247"/>
                  <a:gd name="T28" fmla="*/ 204 w 204"/>
                  <a:gd name="T29" fmla="*/ 9 h 247"/>
                  <a:gd name="T30" fmla="*/ 164 w 204"/>
                  <a:gd name="T31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4" h="247">
                    <a:moveTo>
                      <a:pt x="164" y="0"/>
                    </a:moveTo>
                    <a:cubicBezTo>
                      <a:pt x="154" y="40"/>
                      <a:pt x="137" y="77"/>
                      <a:pt x="115" y="109"/>
                    </a:cubicBezTo>
                    <a:cubicBezTo>
                      <a:pt x="114" y="110"/>
                      <a:pt x="114" y="110"/>
                      <a:pt x="114" y="110"/>
                    </a:cubicBezTo>
                    <a:cubicBezTo>
                      <a:pt x="111" y="115"/>
                      <a:pt x="108" y="119"/>
                      <a:pt x="105" y="123"/>
                    </a:cubicBezTo>
                    <a:cubicBezTo>
                      <a:pt x="104" y="123"/>
                      <a:pt x="104" y="124"/>
                      <a:pt x="104" y="124"/>
                    </a:cubicBezTo>
                    <a:cubicBezTo>
                      <a:pt x="101" y="128"/>
                      <a:pt x="97" y="132"/>
                      <a:pt x="94" y="136"/>
                    </a:cubicBezTo>
                    <a:cubicBezTo>
                      <a:pt x="94" y="136"/>
                      <a:pt x="93" y="137"/>
                      <a:pt x="93" y="137"/>
                    </a:cubicBezTo>
                    <a:cubicBezTo>
                      <a:pt x="89" y="141"/>
                      <a:pt x="86" y="145"/>
                      <a:pt x="82" y="149"/>
                    </a:cubicBezTo>
                    <a:cubicBezTo>
                      <a:pt x="82" y="149"/>
                      <a:pt x="82" y="149"/>
                      <a:pt x="82" y="150"/>
                    </a:cubicBezTo>
                    <a:cubicBezTo>
                      <a:pt x="78" y="153"/>
                      <a:pt x="74" y="157"/>
                      <a:pt x="70" y="161"/>
                    </a:cubicBezTo>
                    <a:cubicBezTo>
                      <a:pt x="70" y="161"/>
                      <a:pt x="70" y="161"/>
                      <a:pt x="70" y="161"/>
                    </a:cubicBezTo>
                    <a:cubicBezTo>
                      <a:pt x="49" y="180"/>
                      <a:pt x="26" y="197"/>
                      <a:pt x="0" y="210"/>
                    </a:cubicBezTo>
                    <a:cubicBezTo>
                      <a:pt x="0" y="210"/>
                      <a:pt x="0" y="210"/>
                      <a:pt x="0" y="210"/>
                    </a:cubicBezTo>
                    <a:cubicBezTo>
                      <a:pt x="18" y="247"/>
                      <a:pt x="18" y="247"/>
                      <a:pt x="18" y="247"/>
                    </a:cubicBezTo>
                    <a:cubicBezTo>
                      <a:pt x="114" y="197"/>
                      <a:pt x="179" y="113"/>
                      <a:pt x="204" y="9"/>
                    </a:cubicBezTo>
                    <a:lnTo>
                      <a:pt x="16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/>
                  </a:gs>
                  <a:gs pos="86000">
                    <a:schemeClr val="accent1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endParaRPr>
              </a:p>
            </p:txBody>
          </p:sp>
          <p:sp>
            <p:nvSpPr>
              <p:cNvPr id="17" name="Freeform 15">
                <a:extLst>
                  <a:ext uri="{FF2B5EF4-FFF2-40B4-BE49-F238E27FC236}">
                    <a16:creationId xmlns:a16="http://schemas.microsoft.com/office/drawing/2014/main" id="{69E637B6-BED2-48F2-A327-AF9F7054FD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3918" y="4040677"/>
                <a:ext cx="1366809" cy="382373"/>
              </a:xfrm>
              <a:custGeom>
                <a:avLst/>
                <a:gdLst>
                  <a:gd name="T0" fmla="*/ 145 w 296"/>
                  <a:gd name="T1" fmla="*/ 29 h 83"/>
                  <a:gd name="T2" fmla="*/ 17 w 296"/>
                  <a:gd name="T3" fmla="*/ 3 h 83"/>
                  <a:gd name="T4" fmla="*/ 0 w 296"/>
                  <a:gd name="T5" fmla="*/ 39 h 83"/>
                  <a:gd name="T6" fmla="*/ 296 w 296"/>
                  <a:gd name="T7" fmla="*/ 37 h 83"/>
                  <a:gd name="T8" fmla="*/ 278 w 296"/>
                  <a:gd name="T9" fmla="*/ 0 h 83"/>
                  <a:gd name="T10" fmla="*/ 145 w 296"/>
                  <a:gd name="T11" fmla="*/ 2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6" h="83">
                    <a:moveTo>
                      <a:pt x="145" y="29"/>
                    </a:moveTo>
                    <a:cubicBezTo>
                      <a:pt x="99" y="29"/>
                      <a:pt x="56" y="20"/>
                      <a:pt x="17" y="3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99" y="83"/>
                      <a:pt x="198" y="82"/>
                      <a:pt x="296" y="37"/>
                    </a:cubicBezTo>
                    <a:cubicBezTo>
                      <a:pt x="278" y="0"/>
                      <a:pt x="278" y="0"/>
                      <a:pt x="278" y="0"/>
                    </a:cubicBezTo>
                    <a:cubicBezTo>
                      <a:pt x="238" y="19"/>
                      <a:pt x="193" y="29"/>
                      <a:pt x="145" y="2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/>
                  </a:gs>
                  <a:gs pos="86000">
                    <a:schemeClr val="accent1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endParaRPr>
              </a:p>
            </p:txBody>
          </p:sp>
          <p:sp>
            <p:nvSpPr>
              <p:cNvPr id="18" name="Freeform 16">
                <a:extLst>
                  <a:ext uri="{FF2B5EF4-FFF2-40B4-BE49-F238E27FC236}">
                    <a16:creationId xmlns:a16="http://schemas.microsoft.com/office/drawing/2014/main" id="{102FA80A-C87D-4A73-993F-792F9E3BC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9370" y="1675528"/>
                <a:ext cx="549227" cy="1336219"/>
              </a:xfrm>
              <a:custGeom>
                <a:avLst/>
                <a:gdLst>
                  <a:gd name="T0" fmla="*/ 56 w 119"/>
                  <a:gd name="T1" fmla="*/ 218 h 290"/>
                  <a:gd name="T2" fmla="*/ 119 w 119"/>
                  <a:gd name="T3" fmla="*/ 26 h 290"/>
                  <a:gd name="T4" fmla="*/ 86 w 119"/>
                  <a:gd name="T5" fmla="*/ 0 h 290"/>
                  <a:gd name="T6" fmla="*/ 22 w 119"/>
                  <a:gd name="T7" fmla="*/ 290 h 290"/>
                  <a:gd name="T8" fmla="*/ 62 w 119"/>
                  <a:gd name="T9" fmla="*/ 280 h 290"/>
                  <a:gd name="T10" fmla="*/ 56 w 119"/>
                  <a:gd name="T11" fmla="*/ 218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9" h="290">
                    <a:moveTo>
                      <a:pt x="56" y="218"/>
                    </a:moveTo>
                    <a:cubicBezTo>
                      <a:pt x="56" y="146"/>
                      <a:pt x="79" y="80"/>
                      <a:pt x="119" y="26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22" y="87"/>
                      <a:pt x="0" y="184"/>
                      <a:pt x="22" y="290"/>
                    </a:cubicBezTo>
                    <a:cubicBezTo>
                      <a:pt x="62" y="280"/>
                      <a:pt x="62" y="280"/>
                      <a:pt x="62" y="280"/>
                    </a:cubicBezTo>
                    <a:cubicBezTo>
                      <a:pt x="58" y="260"/>
                      <a:pt x="56" y="239"/>
                      <a:pt x="56" y="21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/>
                  </a:gs>
                  <a:gs pos="86000">
                    <a:schemeClr val="accent1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endParaRPr>
              </a:p>
            </p:txBody>
          </p:sp>
          <p:sp>
            <p:nvSpPr>
              <p:cNvPr id="19" name="Freeform 17">
                <a:extLst>
                  <a:ext uri="{FF2B5EF4-FFF2-40B4-BE49-F238E27FC236}">
                    <a16:creationId xmlns:a16="http://schemas.microsoft.com/office/drawing/2014/main" id="{926D3BC6-CD5E-4D8C-B2D2-F68832D823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8948" y="3059022"/>
                <a:ext cx="960799" cy="1124871"/>
              </a:xfrm>
              <a:custGeom>
                <a:avLst/>
                <a:gdLst>
                  <a:gd name="T0" fmla="*/ 40 w 208"/>
                  <a:gd name="T1" fmla="*/ 0 h 244"/>
                  <a:gd name="T2" fmla="*/ 0 w 208"/>
                  <a:gd name="T3" fmla="*/ 9 h 244"/>
                  <a:gd name="T4" fmla="*/ 191 w 208"/>
                  <a:gd name="T5" fmla="*/ 244 h 244"/>
                  <a:gd name="T6" fmla="*/ 208 w 208"/>
                  <a:gd name="T7" fmla="*/ 207 h 244"/>
                  <a:gd name="T8" fmla="*/ 40 w 208"/>
                  <a:gd name="T9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" h="244">
                    <a:moveTo>
                      <a:pt x="40" y="0"/>
                    </a:moveTo>
                    <a:cubicBezTo>
                      <a:pt x="0" y="9"/>
                      <a:pt x="0" y="9"/>
                      <a:pt x="0" y="9"/>
                    </a:cubicBezTo>
                    <a:cubicBezTo>
                      <a:pt x="27" y="113"/>
                      <a:pt x="94" y="196"/>
                      <a:pt x="191" y="244"/>
                    </a:cubicBezTo>
                    <a:cubicBezTo>
                      <a:pt x="208" y="207"/>
                      <a:pt x="208" y="207"/>
                      <a:pt x="208" y="207"/>
                    </a:cubicBezTo>
                    <a:cubicBezTo>
                      <a:pt x="126" y="166"/>
                      <a:pt x="64" y="90"/>
                      <a:pt x="4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/>
                  </a:gs>
                  <a:gs pos="86000">
                    <a:schemeClr val="accent1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endParaRPr>
              </a:p>
            </p:txBody>
          </p:sp>
          <p:sp>
            <p:nvSpPr>
              <p:cNvPr id="20" name="Freeform 18">
                <a:extLst>
                  <a:ext uri="{FF2B5EF4-FFF2-40B4-BE49-F238E27FC236}">
                    <a16:creationId xmlns:a16="http://schemas.microsoft.com/office/drawing/2014/main" id="{E8263A50-4ED0-40DB-BDCA-40B398036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1264" y="992820"/>
                <a:ext cx="1255573" cy="728594"/>
              </a:xfrm>
              <a:custGeom>
                <a:avLst/>
                <a:gdLst>
                  <a:gd name="T0" fmla="*/ 272 w 272"/>
                  <a:gd name="T1" fmla="*/ 42 h 158"/>
                  <a:gd name="T2" fmla="*/ 272 w 272"/>
                  <a:gd name="T3" fmla="*/ 0 h 158"/>
                  <a:gd name="T4" fmla="*/ 0 w 272"/>
                  <a:gd name="T5" fmla="*/ 132 h 158"/>
                  <a:gd name="T6" fmla="*/ 33 w 272"/>
                  <a:gd name="T7" fmla="*/ 158 h 158"/>
                  <a:gd name="T8" fmla="*/ 272 w 272"/>
                  <a:gd name="T9" fmla="*/ 42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2" h="158">
                    <a:moveTo>
                      <a:pt x="272" y="42"/>
                    </a:moveTo>
                    <a:cubicBezTo>
                      <a:pt x="272" y="0"/>
                      <a:pt x="272" y="0"/>
                      <a:pt x="272" y="0"/>
                    </a:cubicBezTo>
                    <a:cubicBezTo>
                      <a:pt x="165" y="3"/>
                      <a:pt x="69" y="49"/>
                      <a:pt x="0" y="132"/>
                    </a:cubicBezTo>
                    <a:cubicBezTo>
                      <a:pt x="33" y="158"/>
                      <a:pt x="33" y="158"/>
                      <a:pt x="33" y="158"/>
                    </a:cubicBezTo>
                    <a:cubicBezTo>
                      <a:pt x="91" y="90"/>
                      <a:pt x="176" y="45"/>
                      <a:pt x="272" y="4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/>
                  </a:gs>
                  <a:gs pos="86000">
                    <a:schemeClr val="accent1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endParaRPr>
              </a:p>
            </p:txBody>
          </p: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5BD9C83-0614-4B71-BF7B-6DB7BBB6E4F5}"/>
                </a:ext>
              </a:extLst>
            </p:cNvPr>
            <p:cNvSpPr/>
            <p:nvPr/>
          </p:nvSpPr>
          <p:spPr>
            <a:xfrm>
              <a:off x="7432616" y="2108070"/>
              <a:ext cx="1932068" cy="1932067"/>
            </a:xfrm>
            <a:prstGeom prst="ellipse">
              <a:avLst/>
            </a:prstGeom>
            <a:pattFill prst="dkDnDiag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outerShdw blurRad="76200" sx="102000" sy="1020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44B281B-1189-428D-9A27-6E358A994E8D}"/>
                </a:ext>
              </a:extLst>
            </p:cNvPr>
            <p:cNvGrpSpPr/>
            <p:nvPr/>
          </p:nvGrpSpPr>
          <p:grpSpPr>
            <a:xfrm>
              <a:off x="8816740" y="1671965"/>
              <a:ext cx="274323" cy="277996"/>
              <a:chOff x="6276975" y="5051425"/>
              <a:chExt cx="355601" cy="360363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31" name="Freeform 153">
                <a:extLst>
                  <a:ext uri="{FF2B5EF4-FFF2-40B4-BE49-F238E27FC236}">
                    <a16:creationId xmlns:a16="http://schemas.microsoft.com/office/drawing/2014/main" id="{A9312849-7918-4C89-A8CC-6741684BD8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1288" y="5257800"/>
                <a:ext cx="141288" cy="153988"/>
              </a:xfrm>
              <a:custGeom>
                <a:avLst/>
                <a:gdLst>
                  <a:gd name="T0" fmla="*/ 37 w 38"/>
                  <a:gd name="T1" fmla="*/ 26 h 41"/>
                  <a:gd name="T2" fmla="*/ 23 w 38"/>
                  <a:gd name="T3" fmla="*/ 0 h 41"/>
                  <a:gd name="T4" fmla="*/ 20 w 38"/>
                  <a:gd name="T5" fmla="*/ 1 h 41"/>
                  <a:gd name="T6" fmla="*/ 21 w 38"/>
                  <a:gd name="T7" fmla="*/ 9 h 41"/>
                  <a:gd name="T8" fmla="*/ 20 w 38"/>
                  <a:gd name="T9" fmla="*/ 11 h 41"/>
                  <a:gd name="T10" fmla="*/ 18 w 38"/>
                  <a:gd name="T11" fmla="*/ 11 h 41"/>
                  <a:gd name="T12" fmla="*/ 10 w 38"/>
                  <a:gd name="T13" fmla="*/ 11 h 41"/>
                  <a:gd name="T14" fmla="*/ 8 w 38"/>
                  <a:gd name="T15" fmla="*/ 18 h 41"/>
                  <a:gd name="T16" fmla="*/ 6 w 38"/>
                  <a:gd name="T17" fmla="*/ 20 h 41"/>
                  <a:gd name="T18" fmla="*/ 4 w 38"/>
                  <a:gd name="T19" fmla="*/ 20 h 41"/>
                  <a:gd name="T20" fmla="*/ 0 w 38"/>
                  <a:gd name="T21" fmla="*/ 17 h 41"/>
                  <a:gd name="T22" fmla="*/ 13 w 38"/>
                  <a:gd name="T23" fmla="*/ 40 h 41"/>
                  <a:gd name="T24" fmla="*/ 15 w 38"/>
                  <a:gd name="T25" fmla="*/ 41 h 41"/>
                  <a:gd name="T26" fmla="*/ 15 w 38"/>
                  <a:gd name="T27" fmla="*/ 41 h 41"/>
                  <a:gd name="T28" fmla="*/ 17 w 38"/>
                  <a:gd name="T29" fmla="*/ 40 h 41"/>
                  <a:gd name="T30" fmla="*/ 22 w 38"/>
                  <a:gd name="T31" fmla="*/ 27 h 41"/>
                  <a:gd name="T32" fmla="*/ 35 w 38"/>
                  <a:gd name="T33" fmla="*/ 29 h 41"/>
                  <a:gd name="T34" fmla="*/ 37 w 38"/>
                  <a:gd name="T35" fmla="*/ 28 h 41"/>
                  <a:gd name="T36" fmla="*/ 37 w 38"/>
                  <a:gd name="T37" fmla="*/ 2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8" h="41">
                    <a:moveTo>
                      <a:pt x="37" y="26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10"/>
                      <a:pt x="21" y="10"/>
                      <a:pt x="20" y="11"/>
                    </a:cubicBezTo>
                    <a:cubicBezTo>
                      <a:pt x="20" y="11"/>
                      <a:pt x="19" y="11"/>
                      <a:pt x="18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9"/>
                      <a:pt x="7" y="20"/>
                      <a:pt x="6" y="20"/>
                    </a:cubicBezTo>
                    <a:cubicBezTo>
                      <a:pt x="6" y="20"/>
                      <a:pt x="5" y="20"/>
                      <a:pt x="4" y="20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4" y="41"/>
                      <a:pt x="14" y="41"/>
                      <a:pt x="15" y="41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6" y="41"/>
                      <a:pt x="17" y="40"/>
                      <a:pt x="17" y="40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35" y="29"/>
                      <a:pt x="35" y="29"/>
                      <a:pt x="35" y="29"/>
                    </a:cubicBezTo>
                    <a:cubicBezTo>
                      <a:pt x="36" y="29"/>
                      <a:pt x="37" y="29"/>
                      <a:pt x="37" y="28"/>
                    </a:cubicBezTo>
                    <a:cubicBezTo>
                      <a:pt x="38" y="27"/>
                      <a:pt x="38" y="27"/>
                      <a:pt x="37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endParaRPr>
              </a:p>
            </p:txBody>
          </p:sp>
          <p:sp>
            <p:nvSpPr>
              <p:cNvPr id="32" name="Freeform 154">
                <a:extLst>
                  <a:ext uri="{FF2B5EF4-FFF2-40B4-BE49-F238E27FC236}">
                    <a16:creationId xmlns:a16="http://schemas.microsoft.com/office/drawing/2014/main" id="{4161F81F-9189-4724-AFDE-455414FACE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6975" y="5257800"/>
                <a:ext cx="142875" cy="153988"/>
              </a:xfrm>
              <a:custGeom>
                <a:avLst/>
                <a:gdLst>
                  <a:gd name="T0" fmla="*/ 33 w 38"/>
                  <a:gd name="T1" fmla="*/ 20 h 41"/>
                  <a:gd name="T2" fmla="*/ 31 w 38"/>
                  <a:gd name="T3" fmla="*/ 20 h 41"/>
                  <a:gd name="T4" fmla="*/ 30 w 38"/>
                  <a:gd name="T5" fmla="*/ 18 h 41"/>
                  <a:gd name="T6" fmla="*/ 28 w 38"/>
                  <a:gd name="T7" fmla="*/ 11 h 41"/>
                  <a:gd name="T8" fmla="*/ 20 w 38"/>
                  <a:gd name="T9" fmla="*/ 11 h 41"/>
                  <a:gd name="T10" fmla="*/ 18 w 38"/>
                  <a:gd name="T11" fmla="*/ 11 h 41"/>
                  <a:gd name="T12" fmla="*/ 17 w 38"/>
                  <a:gd name="T13" fmla="*/ 9 h 41"/>
                  <a:gd name="T14" fmla="*/ 18 w 38"/>
                  <a:gd name="T15" fmla="*/ 1 h 41"/>
                  <a:gd name="T16" fmla="*/ 15 w 38"/>
                  <a:gd name="T17" fmla="*/ 0 h 41"/>
                  <a:gd name="T18" fmla="*/ 0 w 38"/>
                  <a:gd name="T19" fmla="*/ 26 h 41"/>
                  <a:gd name="T20" fmla="*/ 0 w 38"/>
                  <a:gd name="T21" fmla="*/ 28 h 41"/>
                  <a:gd name="T22" fmla="*/ 2 w 38"/>
                  <a:gd name="T23" fmla="*/ 29 h 41"/>
                  <a:gd name="T24" fmla="*/ 16 w 38"/>
                  <a:gd name="T25" fmla="*/ 27 h 41"/>
                  <a:gd name="T26" fmla="*/ 21 w 38"/>
                  <a:gd name="T27" fmla="*/ 40 h 41"/>
                  <a:gd name="T28" fmla="*/ 23 w 38"/>
                  <a:gd name="T29" fmla="*/ 41 h 41"/>
                  <a:gd name="T30" fmla="*/ 23 w 38"/>
                  <a:gd name="T31" fmla="*/ 41 h 41"/>
                  <a:gd name="T32" fmla="*/ 24 w 38"/>
                  <a:gd name="T33" fmla="*/ 40 h 41"/>
                  <a:gd name="T34" fmla="*/ 38 w 38"/>
                  <a:gd name="T35" fmla="*/ 17 h 41"/>
                  <a:gd name="T36" fmla="*/ 33 w 38"/>
                  <a:gd name="T37" fmla="*/ 2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8" h="41">
                    <a:moveTo>
                      <a:pt x="33" y="20"/>
                    </a:moveTo>
                    <a:cubicBezTo>
                      <a:pt x="33" y="20"/>
                      <a:pt x="32" y="20"/>
                      <a:pt x="31" y="20"/>
                    </a:cubicBezTo>
                    <a:cubicBezTo>
                      <a:pt x="31" y="20"/>
                      <a:pt x="30" y="19"/>
                      <a:pt x="30" y="18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9" y="11"/>
                      <a:pt x="18" y="11"/>
                      <a:pt x="18" y="11"/>
                    </a:cubicBezTo>
                    <a:cubicBezTo>
                      <a:pt x="17" y="10"/>
                      <a:pt x="17" y="10"/>
                      <a:pt x="17" y="9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0" y="27"/>
                      <a:pt x="0" y="28"/>
                    </a:cubicBezTo>
                    <a:cubicBezTo>
                      <a:pt x="1" y="29"/>
                      <a:pt x="2" y="29"/>
                      <a:pt x="2" y="29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21" y="40"/>
                      <a:pt x="22" y="41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41"/>
                      <a:pt x="24" y="41"/>
                      <a:pt x="24" y="40"/>
                    </a:cubicBezTo>
                    <a:cubicBezTo>
                      <a:pt x="38" y="17"/>
                      <a:pt x="38" y="17"/>
                      <a:pt x="38" y="17"/>
                    </a:cubicBezTo>
                    <a:lnTo>
                      <a:pt x="3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endParaRPr>
              </a:p>
            </p:txBody>
          </p:sp>
          <p:sp>
            <p:nvSpPr>
              <p:cNvPr id="33" name="Freeform 155">
                <a:extLst>
                  <a:ext uri="{FF2B5EF4-FFF2-40B4-BE49-F238E27FC236}">
                    <a16:creationId xmlns:a16="http://schemas.microsoft.com/office/drawing/2014/main" id="{7CBCF348-D4B6-45E6-852C-6A1381E8C4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18250" y="5051425"/>
                <a:ext cx="269875" cy="271463"/>
              </a:xfrm>
              <a:custGeom>
                <a:avLst/>
                <a:gdLst>
                  <a:gd name="T0" fmla="*/ 72 w 72"/>
                  <a:gd name="T1" fmla="*/ 34 h 72"/>
                  <a:gd name="T2" fmla="*/ 70 w 72"/>
                  <a:gd name="T3" fmla="*/ 24 h 72"/>
                  <a:gd name="T4" fmla="*/ 68 w 72"/>
                  <a:gd name="T5" fmla="*/ 21 h 72"/>
                  <a:gd name="T6" fmla="*/ 62 w 72"/>
                  <a:gd name="T7" fmla="*/ 12 h 72"/>
                  <a:gd name="T8" fmla="*/ 60 w 72"/>
                  <a:gd name="T9" fmla="*/ 10 h 72"/>
                  <a:gd name="T10" fmla="*/ 51 w 72"/>
                  <a:gd name="T11" fmla="*/ 4 h 72"/>
                  <a:gd name="T12" fmla="*/ 48 w 72"/>
                  <a:gd name="T13" fmla="*/ 3 h 72"/>
                  <a:gd name="T14" fmla="*/ 38 w 72"/>
                  <a:gd name="T15" fmla="*/ 1 h 72"/>
                  <a:gd name="T16" fmla="*/ 30 w 72"/>
                  <a:gd name="T17" fmla="*/ 6 h 72"/>
                  <a:gd name="T18" fmla="*/ 23 w 72"/>
                  <a:gd name="T19" fmla="*/ 3 h 72"/>
                  <a:gd name="T20" fmla="*/ 19 w 72"/>
                  <a:gd name="T21" fmla="*/ 11 h 72"/>
                  <a:gd name="T22" fmla="*/ 11 w 72"/>
                  <a:gd name="T23" fmla="*/ 11 h 72"/>
                  <a:gd name="T24" fmla="*/ 11 w 72"/>
                  <a:gd name="T25" fmla="*/ 19 h 72"/>
                  <a:gd name="T26" fmla="*/ 3 w 72"/>
                  <a:gd name="T27" fmla="*/ 22 h 72"/>
                  <a:gd name="T28" fmla="*/ 6 w 72"/>
                  <a:gd name="T29" fmla="*/ 30 h 72"/>
                  <a:gd name="T30" fmla="*/ 0 w 72"/>
                  <a:gd name="T31" fmla="*/ 36 h 72"/>
                  <a:gd name="T32" fmla="*/ 6 w 72"/>
                  <a:gd name="T33" fmla="*/ 42 h 72"/>
                  <a:gd name="T34" fmla="*/ 3 w 72"/>
                  <a:gd name="T35" fmla="*/ 50 h 72"/>
                  <a:gd name="T36" fmla="*/ 11 w 72"/>
                  <a:gd name="T37" fmla="*/ 53 h 72"/>
                  <a:gd name="T38" fmla="*/ 11 w 72"/>
                  <a:gd name="T39" fmla="*/ 61 h 72"/>
                  <a:gd name="T40" fmla="*/ 19 w 72"/>
                  <a:gd name="T41" fmla="*/ 61 h 72"/>
                  <a:gd name="T42" fmla="*/ 23 w 72"/>
                  <a:gd name="T43" fmla="*/ 69 h 72"/>
                  <a:gd name="T44" fmla="*/ 30 w 72"/>
                  <a:gd name="T45" fmla="*/ 66 h 72"/>
                  <a:gd name="T46" fmla="*/ 36 w 72"/>
                  <a:gd name="T47" fmla="*/ 72 h 72"/>
                  <a:gd name="T48" fmla="*/ 42 w 72"/>
                  <a:gd name="T49" fmla="*/ 66 h 72"/>
                  <a:gd name="T50" fmla="*/ 50 w 72"/>
                  <a:gd name="T51" fmla="*/ 69 h 72"/>
                  <a:gd name="T52" fmla="*/ 53 w 72"/>
                  <a:gd name="T53" fmla="*/ 61 h 72"/>
                  <a:gd name="T54" fmla="*/ 62 w 72"/>
                  <a:gd name="T55" fmla="*/ 61 h 72"/>
                  <a:gd name="T56" fmla="*/ 62 w 72"/>
                  <a:gd name="T57" fmla="*/ 53 h 72"/>
                  <a:gd name="T58" fmla="*/ 70 w 72"/>
                  <a:gd name="T59" fmla="*/ 50 h 72"/>
                  <a:gd name="T60" fmla="*/ 66 w 72"/>
                  <a:gd name="T61" fmla="*/ 42 h 72"/>
                  <a:gd name="T62" fmla="*/ 72 w 72"/>
                  <a:gd name="T63" fmla="*/ 36 h 72"/>
                  <a:gd name="T64" fmla="*/ 38 w 72"/>
                  <a:gd name="T65" fmla="*/ 50 h 72"/>
                  <a:gd name="T66" fmla="*/ 36 w 72"/>
                  <a:gd name="T67" fmla="*/ 29 h 72"/>
                  <a:gd name="T68" fmla="*/ 34 w 72"/>
                  <a:gd name="T69" fmla="*/ 25 h 72"/>
                  <a:gd name="T70" fmla="*/ 39 w 72"/>
                  <a:gd name="T71" fmla="*/ 22 h 72"/>
                  <a:gd name="T72" fmla="*/ 40 w 72"/>
                  <a:gd name="T73" fmla="*/ 48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2" h="72">
                    <a:moveTo>
                      <a:pt x="72" y="36"/>
                    </a:moveTo>
                    <a:cubicBezTo>
                      <a:pt x="72" y="35"/>
                      <a:pt x="72" y="35"/>
                      <a:pt x="72" y="34"/>
                    </a:cubicBezTo>
                    <a:cubicBezTo>
                      <a:pt x="66" y="30"/>
                      <a:pt x="66" y="30"/>
                      <a:pt x="66" y="30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70" y="23"/>
                      <a:pt x="70" y="23"/>
                      <a:pt x="70" y="22"/>
                    </a:cubicBezTo>
                    <a:cubicBezTo>
                      <a:pt x="69" y="22"/>
                      <a:pt x="69" y="21"/>
                      <a:pt x="68" y="21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62" y="12"/>
                      <a:pt x="62" y="12"/>
                      <a:pt x="62" y="12"/>
                    </a:cubicBezTo>
                    <a:cubicBezTo>
                      <a:pt x="62" y="12"/>
                      <a:pt x="62" y="11"/>
                      <a:pt x="62" y="11"/>
                    </a:cubicBezTo>
                    <a:cubicBezTo>
                      <a:pt x="61" y="10"/>
                      <a:pt x="61" y="10"/>
                      <a:pt x="60" y="10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51" y="3"/>
                      <a:pt x="51" y="3"/>
                      <a:pt x="50" y="3"/>
                    </a:cubicBezTo>
                    <a:cubicBezTo>
                      <a:pt x="50" y="3"/>
                      <a:pt x="49" y="3"/>
                      <a:pt x="48" y="3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37" y="0"/>
                      <a:pt x="36" y="0"/>
                      <a:pt x="35" y="1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3"/>
                      <a:pt x="23" y="3"/>
                      <a:pt x="23" y="3"/>
                    </a:cubicBezTo>
                    <a:cubicBezTo>
                      <a:pt x="22" y="3"/>
                      <a:pt x="22" y="3"/>
                      <a:pt x="21" y="4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0"/>
                      <a:pt x="11" y="11"/>
                    </a:cubicBezTo>
                    <a:cubicBezTo>
                      <a:pt x="10" y="11"/>
                      <a:pt x="10" y="12"/>
                      <a:pt x="10" y="12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21"/>
                      <a:pt x="3" y="22"/>
                      <a:pt x="3" y="22"/>
                    </a:cubicBezTo>
                    <a:cubicBezTo>
                      <a:pt x="3" y="23"/>
                      <a:pt x="3" y="23"/>
                      <a:pt x="3" y="24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1" y="35"/>
                      <a:pt x="0" y="35"/>
                      <a:pt x="0" y="36"/>
                    </a:cubicBezTo>
                    <a:cubicBezTo>
                      <a:pt x="0" y="37"/>
                      <a:pt x="1" y="37"/>
                      <a:pt x="1" y="38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9"/>
                      <a:pt x="3" y="49"/>
                      <a:pt x="3" y="50"/>
                    </a:cubicBezTo>
                    <a:cubicBezTo>
                      <a:pt x="3" y="50"/>
                      <a:pt x="4" y="51"/>
                      <a:pt x="4" y="51"/>
                    </a:cubicBezTo>
                    <a:cubicBezTo>
                      <a:pt x="11" y="53"/>
                      <a:pt x="11" y="53"/>
                      <a:pt x="11" y="53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0" y="60"/>
                      <a:pt x="10" y="61"/>
                      <a:pt x="11" y="61"/>
                    </a:cubicBezTo>
                    <a:cubicBezTo>
                      <a:pt x="11" y="62"/>
                      <a:pt x="12" y="62"/>
                      <a:pt x="12" y="62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21" y="68"/>
                      <a:pt x="21" y="68"/>
                      <a:pt x="21" y="68"/>
                    </a:cubicBezTo>
                    <a:cubicBezTo>
                      <a:pt x="22" y="69"/>
                      <a:pt x="22" y="69"/>
                      <a:pt x="23" y="69"/>
                    </a:cubicBezTo>
                    <a:cubicBezTo>
                      <a:pt x="23" y="69"/>
                      <a:pt x="24" y="69"/>
                      <a:pt x="24" y="69"/>
                    </a:cubicBezTo>
                    <a:cubicBezTo>
                      <a:pt x="30" y="66"/>
                      <a:pt x="30" y="66"/>
                      <a:pt x="30" y="66"/>
                    </a:cubicBezTo>
                    <a:cubicBezTo>
                      <a:pt x="35" y="71"/>
                      <a:pt x="35" y="71"/>
                      <a:pt x="35" y="71"/>
                    </a:cubicBezTo>
                    <a:cubicBezTo>
                      <a:pt x="35" y="72"/>
                      <a:pt x="36" y="72"/>
                      <a:pt x="36" y="72"/>
                    </a:cubicBezTo>
                    <a:cubicBezTo>
                      <a:pt x="37" y="72"/>
                      <a:pt x="38" y="72"/>
                      <a:pt x="38" y="71"/>
                    </a:cubicBezTo>
                    <a:cubicBezTo>
                      <a:pt x="42" y="66"/>
                      <a:pt x="42" y="66"/>
                      <a:pt x="42" y="66"/>
                    </a:cubicBezTo>
                    <a:cubicBezTo>
                      <a:pt x="48" y="69"/>
                      <a:pt x="48" y="69"/>
                      <a:pt x="48" y="69"/>
                    </a:cubicBezTo>
                    <a:cubicBezTo>
                      <a:pt x="49" y="69"/>
                      <a:pt x="50" y="69"/>
                      <a:pt x="50" y="69"/>
                    </a:cubicBezTo>
                    <a:cubicBezTo>
                      <a:pt x="51" y="69"/>
                      <a:pt x="51" y="69"/>
                      <a:pt x="51" y="68"/>
                    </a:cubicBezTo>
                    <a:cubicBezTo>
                      <a:pt x="53" y="61"/>
                      <a:pt x="53" y="61"/>
                      <a:pt x="53" y="61"/>
                    </a:cubicBezTo>
                    <a:cubicBezTo>
                      <a:pt x="60" y="62"/>
                      <a:pt x="60" y="62"/>
                      <a:pt x="60" y="62"/>
                    </a:cubicBezTo>
                    <a:cubicBezTo>
                      <a:pt x="61" y="62"/>
                      <a:pt x="61" y="62"/>
                      <a:pt x="62" y="61"/>
                    </a:cubicBezTo>
                    <a:cubicBezTo>
                      <a:pt x="62" y="61"/>
                      <a:pt x="62" y="60"/>
                      <a:pt x="62" y="60"/>
                    </a:cubicBezTo>
                    <a:cubicBezTo>
                      <a:pt x="62" y="53"/>
                      <a:pt x="62" y="53"/>
                      <a:pt x="62" y="53"/>
                    </a:cubicBezTo>
                    <a:cubicBezTo>
                      <a:pt x="68" y="51"/>
                      <a:pt x="68" y="51"/>
                      <a:pt x="68" y="51"/>
                    </a:cubicBezTo>
                    <a:cubicBezTo>
                      <a:pt x="69" y="51"/>
                      <a:pt x="69" y="50"/>
                      <a:pt x="70" y="50"/>
                    </a:cubicBezTo>
                    <a:cubicBezTo>
                      <a:pt x="70" y="49"/>
                      <a:pt x="70" y="49"/>
                      <a:pt x="70" y="48"/>
                    </a:cubicBezTo>
                    <a:cubicBezTo>
                      <a:pt x="66" y="42"/>
                      <a:pt x="66" y="42"/>
                      <a:pt x="66" y="42"/>
                    </a:cubicBezTo>
                    <a:cubicBezTo>
                      <a:pt x="72" y="38"/>
                      <a:pt x="72" y="38"/>
                      <a:pt x="72" y="38"/>
                    </a:cubicBezTo>
                    <a:cubicBezTo>
                      <a:pt x="72" y="37"/>
                      <a:pt x="72" y="37"/>
                      <a:pt x="72" y="36"/>
                    </a:cubicBezTo>
                    <a:close/>
                    <a:moveTo>
                      <a:pt x="40" y="48"/>
                    </a:moveTo>
                    <a:cubicBezTo>
                      <a:pt x="40" y="49"/>
                      <a:pt x="39" y="50"/>
                      <a:pt x="38" y="50"/>
                    </a:cubicBezTo>
                    <a:cubicBezTo>
                      <a:pt x="37" y="50"/>
                      <a:pt x="36" y="49"/>
                      <a:pt x="36" y="48"/>
                    </a:cubicBezTo>
                    <a:cubicBezTo>
                      <a:pt x="36" y="29"/>
                      <a:pt x="36" y="29"/>
                      <a:pt x="36" y="29"/>
                    </a:cubicBezTo>
                    <a:cubicBezTo>
                      <a:pt x="35" y="29"/>
                      <a:pt x="34" y="29"/>
                      <a:pt x="33" y="28"/>
                    </a:cubicBezTo>
                    <a:cubicBezTo>
                      <a:pt x="33" y="27"/>
                      <a:pt x="33" y="26"/>
                      <a:pt x="34" y="25"/>
                    </a:cubicBezTo>
                    <a:cubicBezTo>
                      <a:pt x="36" y="23"/>
                      <a:pt x="36" y="23"/>
                      <a:pt x="36" y="23"/>
                    </a:cubicBezTo>
                    <a:cubicBezTo>
                      <a:pt x="37" y="22"/>
                      <a:pt x="38" y="22"/>
                      <a:pt x="39" y="22"/>
                    </a:cubicBezTo>
                    <a:cubicBezTo>
                      <a:pt x="39" y="22"/>
                      <a:pt x="40" y="23"/>
                      <a:pt x="40" y="24"/>
                    </a:cubicBezTo>
                    <a:lnTo>
                      <a:pt x="40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B2C0397-C359-4AF4-A4B7-2A4A6320F5F4}"/>
                </a:ext>
              </a:extLst>
            </p:cNvPr>
            <p:cNvGrpSpPr/>
            <p:nvPr/>
          </p:nvGrpSpPr>
          <p:grpSpPr>
            <a:xfrm>
              <a:off x="9591880" y="2586792"/>
              <a:ext cx="262571" cy="262571"/>
              <a:chOff x="7613650" y="1387475"/>
              <a:chExt cx="284163" cy="284163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35" name="Freeform 4359">
                <a:extLst>
                  <a:ext uri="{FF2B5EF4-FFF2-40B4-BE49-F238E27FC236}">
                    <a16:creationId xmlns:a16="http://schemas.microsoft.com/office/drawing/2014/main" id="{B7F95CC0-BDCF-4092-AF5D-FBD5712B8B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13650" y="1471613"/>
                <a:ext cx="200025" cy="200025"/>
              </a:xfrm>
              <a:custGeom>
                <a:avLst/>
                <a:gdLst>
                  <a:gd name="T0" fmla="*/ 276 w 629"/>
                  <a:gd name="T1" fmla="*/ 436 h 629"/>
                  <a:gd name="T2" fmla="*/ 233 w 629"/>
                  <a:gd name="T3" fmla="*/ 411 h 629"/>
                  <a:gd name="T4" fmla="*/ 202 w 629"/>
                  <a:gd name="T5" fmla="*/ 374 h 629"/>
                  <a:gd name="T6" fmla="*/ 187 w 629"/>
                  <a:gd name="T7" fmla="*/ 325 h 629"/>
                  <a:gd name="T8" fmla="*/ 192 w 629"/>
                  <a:gd name="T9" fmla="*/ 274 h 629"/>
                  <a:gd name="T10" fmla="*/ 216 w 629"/>
                  <a:gd name="T11" fmla="*/ 231 h 629"/>
                  <a:gd name="T12" fmla="*/ 253 w 629"/>
                  <a:gd name="T13" fmla="*/ 199 h 629"/>
                  <a:gd name="T14" fmla="*/ 301 w 629"/>
                  <a:gd name="T15" fmla="*/ 184 h 629"/>
                  <a:gd name="T16" fmla="*/ 352 w 629"/>
                  <a:gd name="T17" fmla="*/ 190 h 629"/>
                  <a:gd name="T18" fmla="*/ 395 w 629"/>
                  <a:gd name="T19" fmla="*/ 213 h 629"/>
                  <a:gd name="T20" fmla="*/ 426 w 629"/>
                  <a:gd name="T21" fmla="*/ 252 h 629"/>
                  <a:gd name="T22" fmla="*/ 441 w 629"/>
                  <a:gd name="T23" fmla="*/ 300 h 629"/>
                  <a:gd name="T24" fmla="*/ 436 w 629"/>
                  <a:gd name="T25" fmla="*/ 350 h 629"/>
                  <a:gd name="T26" fmla="*/ 413 w 629"/>
                  <a:gd name="T27" fmla="*/ 394 h 629"/>
                  <a:gd name="T28" fmla="*/ 375 w 629"/>
                  <a:gd name="T29" fmla="*/ 425 h 629"/>
                  <a:gd name="T30" fmla="*/ 327 w 629"/>
                  <a:gd name="T31" fmla="*/ 440 h 629"/>
                  <a:gd name="T32" fmla="*/ 572 w 629"/>
                  <a:gd name="T33" fmla="*/ 346 h 629"/>
                  <a:gd name="T34" fmla="*/ 574 w 629"/>
                  <a:gd name="T35" fmla="*/ 302 h 629"/>
                  <a:gd name="T36" fmla="*/ 620 w 629"/>
                  <a:gd name="T37" fmla="*/ 241 h 629"/>
                  <a:gd name="T38" fmla="*/ 628 w 629"/>
                  <a:gd name="T39" fmla="*/ 231 h 629"/>
                  <a:gd name="T40" fmla="*/ 625 w 629"/>
                  <a:gd name="T41" fmla="*/ 219 h 629"/>
                  <a:gd name="T42" fmla="*/ 544 w 629"/>
                  <a:gd name="T43" fmla="*/ 84 h 629"/>
                  <a:gd name="T44" fmla="*/ 532 w 629"/>
                  <a:gd name="T45" fmla="*/ 83 h 629"/>
                  <a:gd name="T46" fmla="*/ 447 w 629"/>
                  <a:gd name="T47" fmla="*/ 88 h 629"/>
                  <a:gd name="T48" fmla="*/ 407 w 629"/>
                  <a:gd name="T49" fmla="*/ 69 h 629"/>
                  <a:gd name="T50" fmla="*/ 404 w 629"/>
                  <a:gd name="T51" fmla="*/ 7 h 629"/>
                  <a:gd name="T52" fmla="*/ 395 w 629"/>
                  <a:gd name="T53" fmla="*/ 0 h 629"/>
                  <a:gd name="T54" fmla="*/ 235 w 629"/>
                  <a:gd name="T55" fmla="*/ 1 h 629"/>
                  <a:gd name="T56" fmla="*/ 227 w 629"/>
                  <a:gd name="T57" fmla="*/ 10 h 629"/>
                  <a:gd name="T58" fmla="*/ 216 w 629"/>
                  <a:gd name="T59" fmla="*/ 72 h 629"/>
                  <a:gd name="T60" fmla="*/ 177 w 629"/>
                  <a:gd name="T61" fmla="*/ 91 h 629"/>
                  <a:gd name="T62" fmla="*/ 98 w 629"/>
                  <a:gd name="T63" fmla="*/ 84 h 629"/>
                  <a:gd name="T64" fmla="*/ 87 w 629"/>
                  <a:gd name="T65" fmla="*/ 83 h 629"/>
                  <a:gd name="T66" fmla="*/ 78 w 629"/>
                  <a:gd name="T67" fmla="*/ 90 h 629"/>
                  <a:gd name="T68" fmla="*/ 1 w 629"/>
                  <a:gd name="T69" fmla="*/ 228 h 629"/>
                  <a:gd name="T70" fmla="*/ 57 w 629"/>
                  <a:gd name="T71" fmla="*/ 269 h 629"/>
                  <a:gd name="T72" fmla="*/ 54 w 629"/>
                  <a:gd name="T73" fmla="*/ 313 h 629"/>
                  <a:gd name="T74" fmla="*/ 57 w 629"/>
                  <a:gd name="T75" fmla="*/ 355 h 629"/>
                  <a:gd name="T76" fmla="*/ 2 w 629"/>
                  <a:gd name="T77" fmla="*/ 391 h 629"/>
                  <a:gd name="T78" fmla="*/ 1 w 629"/>
                  <a:gd name="T79" fmla="*/ 402 h 629"/>
                  <a:gd name="T80" fmla="*/ 86 w 629"/>
                  <a:gd name="T81" fmla="*/ 543 h 629"/>
                  <a:gd name="T82" fmla="*/ 98 w 629"/>
                  <a:gd name="T83" fmla="*/ 542 h 629"/>
                  <a:gd name="T84" fmla="*/ 177 w 629"/>
                  <a:gd name="T85" fmla="*/ 533 h 629"/>
                  <a:gd name="T86" fmla="*/ 216 w 629"/>
                  <a:gd name="T87" fmla="*/ 552 h 629"/>
                  <a:gd name="T88" fmla="*/ 227 w 629"/>
                  <a:gd name="T89" fmla="*/ 620 h 629"/>
                  <a:gd name="T90" fmla="*/ 235 w 629"/>
                  <a:gd name="T91" fmla="*/ 628 h 629"/>
                  <a:gd name="T92" fmla="*/ 395 w 629"/>
                  <a:gd name="T93" fmla="*/ 629 h 629"/>
                  <a:gd name="T94" fmla="*/ 404 w 629"/>
                  <a:gd name="T95" fmla="*/ 623 h 629"/>
                  <a:gd name="T96" fmla="*/ 407 w 629"/>
                  <a:gd name="T97" fmla="*/ 556 h 629"/>
                  <a:gd name="T98" fmla="*/ 447 w 629"/>
                  <a:gd name="T99" fmla="*/ 538 h 629"/>
                  <a:gd name="T100" fmla="*/ 533 w 629"/>
                  <a:gd name="T101" fmla="*/ 543 h 629"/>
                  <a:gd name="T102" fmla="*/ 545 w 629"/>
                  <a:gd name="T103" fmla="*/ 543 h 629"/>
                  <a:gd name="T104" fmla="*/ 627 w 629"/>
                  <a:gd name="T105" fmla="*/ 405 h 629"/>
                  <a:gd name="T106" fmla="*/ 628 w 629"/>
                  <a:gd name="T107" fmla="*/ 394 h 629"/>
                  <a:gd name="T108" fmla="*/ 621 w 629"/>
                  <a:gd name="T109" fmla="*/ 385 h 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29" h="629">
                    <a:moveTo>
                      <a:pt x="314" y="441"/>
                    </a:moveTo>
                    <a:lnTo>
                      <a:pt x="301" y="440"/>
                    </a:lnTo>
                    <a:lnTo>
                      <a:pt x="288" y="439"/>
                    </a:lnTo>
                    <a:lnTo>
                      <a:pt x="276" y="436"/>
                    </a:lnTo>
                    <a:lnTo>
                      <a:pt x="264" y="430"/>
                    </a:lnTo>
                    <a:lnTo>
                      <a:pt x="253" y="425"/>
                    </a:lnTo>
                    <a:lnTo>
                      <a:pt x="242" y="418"/>
                    </a:lnTo>
                    <a:lnTo>
                      <a:pt x="233" y="411"/>
                    </a:lnTo>
                    <a:lnTo>
                      <a:pt x="223" y="404"/>
                    </a:lnTo>
                    <a:lnTo>
                      <a:pt x="216" y="394"/>
                    </a:lnTo>
                    <a:lnTo>
                      <a:pt x="208" y="384"/>
                    </a:lnTo>
                    <a:lnTo>
                      <a:pt x="202" y="374"/>
                    </a:lnTo>
                    <a:lnTo>
                      <a:pt x="196" y="362"/>
                    </a:lnTo>
                    <a:lnTo>
                      <a:pt x="192" y="350"/>
                    </a:lnTo>
                    <a:lnTo>
                      <a:pt x="189" y="338"/>
                    </a:lnTo>
                    <a:lnTo>
                      <a:pt x="187" y="325"/>
                    </a:lnTo>
                    <a:lnTo>
                      <a:pt x="186" y="313"/>
                    </a:lnTo>
                    <a:lnTo>
                      <a:pt x="187" y="300"/>
                    </a:lnTo>
                    <a:lnTo>
                      <a:pt x="189" y="287"/>
                    </a:lnTo>
                    <a:lnTo>
                      <a:pt x="192" y="274"/>
                    </a:lnTo>
                    <a:lnTo>
                      <a:pt x="196" y="262"/>
                    </a:lnTo>
                    <a:lnTo>
                      <a:pt x="202" y="252"/>
                    </a:lnTo>
                    <a:lnTo>
                      <a:pt x="208" y="241"/>
                    </a:lnTo>
                    <a:lnTo>
                      <a:pt x="216" y="231"/>
                    </a:lnTo>
                    <a:lnTo>
                      <a:pt x="223" y="222"/>
                    </a:lnTo>
                    <a:lnTo>
                      <a:pt x="233" y="213"/>
                    </a:lnTo>
                    <a:lnTo>
                      <a:pt x="242" y="206"/>
                    </a:lnTo>
                    <a:lnTo>
                      <a:pt x="253" y="199"/>
                    </a:lnTo>
                    <a:lnTo>
                      <a:pt x="264" y="194"/>
                    </a:lnTo>
                    <a:lnTo>
                      <a:pt x="276" y="190"/>
                    </a:lnTo>
                    <a:lnTo>
                      <a:pt x="288" y="186"/>
                    </a:lnTo>
                    <a:lnTo>
                      <a:pt x="301" y="184"/>
                    </a:lnTo>
                    <a:lnTo>
                      <a:pt x="314" y="184"/>
                    </a:lnTo>
                    <a:lnTo>
                      <a:pt x="327" y="184"/>
                    </a:lnTo>
                    <a:lnTo>
                      <a:pt x="340" y="186"/>
                    </a:lnTo>
                    <a:lnTo>
                      <a:pt x="352" y="190"/>
                    </a:lnTo>
                    <a:lnTo>
                      <a:pt x="363" y="194"/>
                    </a:lnTo>
                    <a:lnTo>
                      <a:pt x="375" y="199"/>
                    </a:lnTo>
                    <a:lnTo>
                      <a:pt x="386" y="206"/>
                    </a:lnTo>
                    <a:lnTo>
                      <a:pt x="395" y="213"/>
                    </a:lnTo>
                    <a:lnTo>
                      <a:pt x="404" y="222"/>
                    </a:lnTo>
                    <a:lnTo>
                      <a:pt x="413" y="231"/>
                    </a:lnTo>
                    <a:lnTo>
                      <a:pt x="420" y="241"/>
                    </a:lnTo>
                    <a:lnTo>
                      <a:pt x="426" y="252"/>
                    </a:lnTo>
                    <a:lnTo>
                      <a:pt x="432" y="262"/>
                    </a:lnTo>
                    <a:lnTo>
                      <a:pt x="436" y="274"/>
                    </a:lnTo>
                    <a:lnTo>
                      <a:pt x="439" y="287"/>
                    </a:lnTo>
                    <a:lnTo>
                      <a:pt x="441" y="300"/>
                    </a:lnTo>
                    <a:lnTo>
                      <a:pt x="443" y="313"/>
                    </a:lnTo>
                    <a:lnTo>
                      <a:pt x="441" y="325"/>
                    </a:lnTo>
                    <a:lnTo>
                      <a:pt x="439" y="338"/>
                    </a:lnTo>
                    <a:lnTo>
                      <a:pt x="436" y="350"/>
                    </a:lnTo>
                    <a:lnTo>
                      <a:pt x="432" y="362"/>
                    </a:lnTo>
                    <a:lnTo>
                      <a:pt x="426" y="374"/>
                    </a:lnTo>
                    <a:lnTo>
                      <a:pt x="420" y="384"/>
                    </a:lnTo>
                    <a:lnTo>
                      <a:pt x="413" y="394"/>
                    </a:lnTo>
                    <a:lnTo>
                      <a:pt x="404" y="404"/>
                    </a:lnTo>
                    <a:lnTo>
                      <a:pt x="395" y="411"/>
                    </a:lnTo>
                    <a:lnTo>
                      <a:pt x="386" y="418"/>
                    </a:lnTo>
                    <a:lnTo>
                      <a:pt x="375" y="425"/>
                    </a:lnTo>
                    <a:lnTo>
                      <a:pt x="363" y="430"/>
                    </a:lnTo>
                    <a:lnTo>
                      <a:pt x="352" y="436"/>
                    </a:lnTo>
                    <a:lnTo>
                      <a:pt x="340" y="439"/>
                    </a:lnTo>
                    <a:lnTo>
                      <a:pt x="327" y="440"/>
                    </a:lnTo>
                    <a:lnTo>
                      <a:pt x="314" y="441"/>
                    </a:lnTo>
                    <a:close/>
                    <a:moveTo>
                      <a:pt x="621" y="385"/>
                    </a:moveTo>
                    <a:lnTo>
                      <a:pt x="571" y="355"/>
                    </a:lnTo>
                    <a:lnTo>
                      <a:pt x="572" y="346"/>
                    </a:lnTo>
                    <a:lnTo>
                      <a:pt x="573" y="335"/>
                    </a:lnTo>
                    <a:lnTo>
                      <a:pt x="574" y="323"/>
                    </a:lnTo>
                    <a:lnTo>
                      <a:pt x="574" y="313"/>
                    </a:lnTo>
                    <a:lnTo>
                      <a:pt x="574" y="302"/>
                    </a:lnTo>
                    <a:lnTo>
                      <a:pt x="573" y="291"/>
                    </a:lnTo>
                    <a:lnTo>
                      <a:pt x="572" y="280"/>
                    </a:lnTo>
                    <a:lnTo>
                      <a:pt x="570" y="269"/>
                    </a:lnTo>
                    <a:lnTo>
                      <a:pt x="620" y="241"/>
                    </a:lnTo>
                    <a:lnTo>
                      <a:pt x="623" y="239"/>
                    </a:lnTo>
                    <a:lnTo>
                      <a:pt x="624" y="237"/>
                    </a:lnTo>
                    <a:lnTo>
                      <a:pt x="627" y="234"/>
                    </a:lnTo>
                    <a:lnTo>
                      <a:pt x="628" y="231"/>
                    </a:lnTo>
                    <a:lnTo>
                      <a:pt x="628" y="228"/>
                    </a:lnTo>
                    <a:lnTo>
                      <a:pt x="628" y="226"/>
                    </a:lnTo>
                    <a:lnTo>
                      <a:pt x="628" y="223"/>
                    </a:lnTo>
                    <a:lnTo>
                      <a:pt x="625" y="219"/>
                    </a:lnTo>
                    <a:lnTo>
                      <a:pt x="551" y="90"/>
                    </a:lnTo>
                    <a:lnTo>
                      <a:pt x="548" y="87"/>
                    </a:lnTo>
                    <a:lnTo>
                      <a:pt x="546" y="85"/>
                    </a:lnTo>
                    <a:lnTo>
                      <a:pt x="544" y="84"/>
                    </a:lnTo>
                    <a:lnTo>
                      <a:pt x="541" y="83"/>
                    </a:lnTo>
                    <a:lnTo>
                      <a:pt x="539" y="81"/>
                    </a:lnTo>
                    <a:lnTo>
                      <a:pt x="536" y="81"/>
                    </a:lnTo>
                    <a:lnTo>
                      <a:pt x="532" y="83"/>
                    </a:lnTo>
                    <a:lnTo>
                      <a:pt x="530" y="84"/>
                    </a:lnTo>
                    <a:lnTo>
                      <a:pt x="481" y="113"/>
                    </a:lnTo>
                    <a:lnTo>
                      <a:pt x="465" y="99"/>
                    </a:lnTo>
                    <a:lnTo>
                      <a:pt x="447" y="88"/>
                    </a:lnTo>
                    <a:lnTo>
                      <a:pt x="438" y="83"/>
                    </a:lnTo>
                    <a:lnTo>
                      <a:pt x="429" y="77"/>
                    </a:lnTo>
                    <a:lnTo>
                      <a:pt x="418" y="73"/>
                    </a:lnTo>
                    <a:lnTo>
                      <a:pt x="407" y="69"/>
                    </a:lnTo>
                    <a:lnTo>
                      <a:pt x="407" y="15"/>
                    </a:lnTo>
                    <a:lnTo>
                      <a:pt x="407" y="12"/>
                    </a:lnTo>
                    <a:lnTo>
                      <a:pt x="406" y="10"/>
                    </a:lnTo>
                    <a:lnTo>
                      <a:pt x="404" y="7"/>
                    </a:lnTo>
                    <a:lnTo>
                      <a:pt x="403" y="4"/>
                    </a:lnTo>
                    <a:lnTo>
                      <a:pt x="401" y="2"/>
                    </a:lnTo>
                    <a:lnTo>
                      <a:pt x="398" y="1"/>
                    </a:lnTo>
                    <a:lnTo>
                      <a:pt x="395" y="0"/>
                    </a:lnTo>
                    <a:lnTo>
                      <a:pt x="392" y="0"/>
                    </a:lnTo>
                    <a:lnTo>
                      <a:pt x="241" y="0"/>
                    </a:lnTo>
                    <a:lnTo>
                      <a:pt x="238" y="0"/>
                    </a:lnTo>
                    <a:lnTo>
                      <a:pt x="235" y="1"/>
                    </a:lnTo>
                    <a:lnTo>
                      <a:pt x="233" y="2"/>
                    </a:lnTo>
                    <a:lnTo>
                      <a:pt x="231" y="4"/>
                    </a:lnTo>
                    <a:lnTo>
                      <a:pt x="229" y="7"/>
                    </a:lnTo>
                    <a:lnTo>
                      <a:pt x="227" y="10"/>
                    </a:lnTo>
                    <a:lnTo>
                      <a:pt x="226" y="12"/>
                    </a:lnTo>
                    <a:lnTo>
                      <a:pt x="226" y="15"/>
                    </a:lnTo>
                    <a:lnTo>
                      <a:pt x="226" y="69"/>
                    </a:lnTo>
                    <a:lnTo>
                      <a:pt x="216" y="72"/>
                    </a:lnTo>
                    <a:lnTo>
                      <a:pt x="206" y="76"/>
                    </a:lnTo>
                    <a:lnTo>
                      <a:pt x="196" y="80"/>
                    </a:lnTo>
                    <a:lnTo>
                      <a:pt x="187" y="86"/>
                    </a:lnTo>
                    <a:lnTo>
                      <a:pt x="177" y="91"/>
                    </a:lnTo>
                    <a:lnTo>
                      <a:pt x="168" y="98"/>
                    </a:lnTo>
                    <a:lnTo>
                      <a:pt x="159" y="105"/>
                    </a:lnTo>
                    <a:lnTo>
                      <a:pt x="149" y="113"/>
                    </a:lnTo>
                    <a:lnTo>
                      <a:pt x="98" y="84"/>
                    </a:lnTo>
                    <a:lnTo>
                      <a:pt x="96" y="83"/>
                    </a:lnTo>
                    <a:lnTo>
                      <a:pt x="93" y="81"/>
                    </a:lnTo>
                    <a:lnTo>
                      <a:pt x="90" y="81"/>
                    </a:lnTo>
                    <a:lnTo>
                      <a:pt x="87" y="83"/>
                    </a:lnTo>
                    <a:lnTo>
                      <a:pt x="84" y="84"/>
                    </a:lnTo>
                    <a:lnTo>
                      <a:pt x="82" y="85"/>
                    </a:lnTo>
                    <a:lnTo>
                      <a:pt x="80" y="87"/>
                    </a:lnTo>
                    <a:lnTo>
                      <a:pt x="78" y="90"/>
                    </a:lnTo>
                    <a:lnTo>
                      <a:pt x="3" y="219"/>
                    </a:lnTo>
                    <a:lnTo>
                      <a:pt x="1" y="222"/>
                    </a:lnTo>
                    <a:lnTo>
                      <a:pt x="1" y="225"/>
                    </a:lnTo>
                    <a:lnTo>
                      <a:pt x="1" y="228"/>
                    </a:lnTo>
                    <a:lnTo>
                      <a:pt x="1" y="230"/>
                    </a:lnTo>
                    <a:lnTo>
                      <a:pt x="4" y="236"/>
                    </a:lnTo>
                    <a:lnTo>
                      <a:pt x="8" y="241"/>
                    </a:lnTo>
                    <a:lnTo>
                      <a:pt x="57" y="269"/>
                    </a:lnTo>
                    <a:lnTo>
                      <a:pt x="56" y="280"/>
                    </a:lnTo>
                    <a:lnTo>
                      <a:pt x="55" y="291"/>
                    </a:lnTo>
                    <a:lnTo>
                      <a:pt x="54" y="302"/>
                    </a:lnTo>
                    <a:lnTo>
                      <a:pt x="54" y="313"/>
                    </a:lnTo>
                    <a:lnTo>
                      <a:pt x="54" y="323"/>
                    </a:lnTo>
                    <a:lnTo>
                      <a:pt x="55" y="335"/>
                    </a:lnTo>
                    <a:lnTo>
                      <a:pt x="56" y="346"/>
                    </a:lnTo>
                    <a:lnTo>
                      <a:pt x="57" y="355"/>
                    </a:lnTo>
                    <a:lnTo>
                      <a:pt x="7" y="385"/>
                    </a:lnTo>
                    <a:lnTo>
                      <a:pt x="5" y="387"/>
                    </a:lnTo>
                    <a:lnTo>
                      <a:pt x="3" y="389"/>
                    </a:lnTo>
                    <a:lnTo>
                      <a:pt x="2" y="391"/>
                    </a:lnTo>
                    <a:lnTo>
                      <a:pt x="1" y="394"/>
                    </a:lnTo>
                    <a:lnTo>
                      <a:pt x="0" y="396"/>
                    </a:lnTo>
                    <a:lnTo>
                      <a:pt x="1" y="399"/>
                    </a:lnTo>
                    <a:lnTo>
                      <a:pt x="1" y="402"/>
                    </a:lnTo>
                    <a:lnTo>
                      <a:pt x="2" y="405"/>
                    </a:lnTo>
                    <a:lnTo>
                      <a:pt x="78" y="536"/>
                    </a:lnTo>
                    <a:lnTo>
                      <a:pt x="81" y="540"/>
                    </a:lnTo>
                    <a:lnTo>
                      <a:pt x="86" y="543"/>
                    </a:lnTo>
                    <a:lnTo>
                      <a:pt x="89" y="544"/>
                    </a:lnTo>
                    <a:lnTo>
                      <a:pt x="93" y="544"/>
                    </a:lnTo>
                    <a:lnTo>
                      <a:pt x="95" y="543"/>
                    </a:lnTo>
                    <a:lnTo>
                      <a:pt x="98" y="542"/>
                    </a:lnTo>
                    <a:lnTo>
                      <a:pt x="149" y="513"/>
                    </a:lnTo>
                    <a:lnTo>
                      <a:pt x="159" y="520"/>
                    </a:lnTo>
                    <a:lnTo>
                      <a:pt x="168" y="527"/>
                    </a:lnTo>
                    <a:lnTo>
                      <a:pt x="177" y="533"/>
                    </a:lnTo>
                    <a:lnTo>
                      <a:pt x="187" y="539"/>
                    </a:lnTo>
                    <a:lnTo>
                      <a:pt x="196" y="544"/>
                    </a:lnTo>
                    <a:lnTo>
                      <a:pt x="206" y="549"/>
                    </a:lnTo>
                    <a:lnTo>
                      <a:pt x="216" y="552"/>
                    </a:lnTo>
                    <a:lnTo>
                      <a:pt x="226" y="556"/>
                    </a:lnTo>
                    <a:lnTo>
                      <a:pt x="226" y="614"/>
                    </a:lnTo>
                    <a:lnTo>
                      <a:pt x="226" y="617"/>
                    </a:lnTo>
                    <a:lnTo>
                      <a:pt x="227" y="620"/>
                    </a:lnTo>
                    <a:lnTo>
                      <a:pt x="229" y="623"/>
                    </a:lnTo>
                    <a:lnTo>
                      <a:pt x="231" y="625"/>
                    </a:lnTo>
                    <a:lnTo>
                      <a:pt x="233" y="627"/>
                    </a:lnTo>
                    <a:lnTo>
                      <a:pt x="235" y="628"/>
                    </a:lnTo>
                    <a:lnTo>
                      <a:pt x="238" y="629"/>
                    </a:lnTo>
                    <a:lnTo>
                      <a:pt x="241" y="629"/>
                    </a:lnTo>
                    <a:lnTo>
                      <a:pt x="392" y="629"/>
                    </a:lnTo>
                    <a:lnTo>
                      <a:pt x="395" y="629"/>
                    </a:lnTo>
                    <a:lnTo>
                      <a:pt x="398" y="628"/>
                    </a:lnTo>
                    <a:lnTo>
                      <a:pt x="401" y="627"/>
                    </a:lnTo>
                    <a:lnTo>
                      <a:pt x="403" y="625"/>
                    </a:lnTo>
                    <a:lnTo>
                      <a:pt x="404" y="623"/>
                    </a:lnTo>
                    <a:lnTo>
                      <a:pt x="406" y="620"/>
                    </a:lnTo>
                    <a:lnTo>
                      <a:pt x="407" y="617"/>
                    </a:lnTo>
                    <a:lnTo>
                      <a:pt x="407" y="614"/>
                    </a:lnTo>
                    <a:lnTo>
                      <a:pt x="407" y="556"/>
                    </a:lnTo>
                    <a:lnTo>
                      <a:pt x="418" y="552"/>
                    </a:lnTo>
                    <a:lnTo>
                      <a:pt x="429" y="548"/>
                    </a:lnTo>
                    <a:lnTo>
                      <a:pt x="438" y="544"/>
                    </a:lnTo>
                    <a:lnTo>
                      <a:pt x="447" y="538"/>
                    </a:lnTo>
                    <a:lnTo>
                      <a:pt x="465" y="527"/>
                    </a:lnTo>
                    <a:lnTo>
                      <a:pt x="481" y="513"/>
                    </a:lnTo>
                    <a:lnTo>
                      <a:pt x="530" y="542"/>
                    </a:lnTo>
                    <a:lnTo>
                      <a:pt x="533" y="543"/>
                    </a:lnTo>
                    <a:lnTo>
                      <a:pt x="537" y="544"/>
                    </a:lnTo>
                    <a:lnTo>
                      <a:pt x="539" y="544"/>
                    </a:lnTo>
                    <a:lnTo>
                      <a:pt x="542" y="543"/>
                    </a:lnTo>
                    <a:lnTo>
                      <a:pt x="545" y="543"/>
                    </a:lnTo>
                    <a:lnTo>
                      <a:pt x="547" y="540"/>
                    </a:lnTo>
                    <a:lnTo>
                      <a:pt x="550" y="539"/>
                    </a:lnTo>
                    <a:lnTo>
                      <a:pt x="552" y="536"/>
                    </a:lnTo>
                    <a:lnTo>
                      <a:pt x="627" y="405"/>
                    </a:lnTo>
                    <a:lnTo>
                      <a:pt x="628" y="402"/>
                    </a:lnTo>
                    <a:lnTo>
                      <a:pt x="628" y="399"/>
                    </a:lnTo>
                    <a:lnTo>
                      <a:pt x="629" y="396"/>
                    </a:lnTo>
                    <a:lnTo>
                      <a:pt x="628" y="394"/>
                    </a:lnTo>
                    <a:lnTo>
                      <a:pt x="627" y="391"/>
                    </a:lnTo>
                    <a:lnTo>
                      <a:pt x="625" y="389"/>
                    </a:lnTo>
                    <a:lnTo>
                      <a:pt x="623" y="387"/>
                    </a:lnTo>
                    <a:lnTo>
                      <a:pt x="621" y="3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endParaRPr>
              </a:p>
            </p:txBody>
          </p:sp>
          <p:sp>
            <p:nvSpPr>
              <p:cNvPr id="36" name="Freeform 4360">
                <a:extLst>
                  <a:ext uri="{FF2B5EF4-FFF2-40B4-BE49-F238E27FC236}">
                    <a16:creationId xmlns:a16="http://schemas.microsoft.com/office/drawing/2014/main" id="{AB474FC2-13E1-4507-9A21-071700702A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81925" y="1387475"/>
                <a:ext cx="115888" cy="117475"/>
              </a:xfrm>
              <a:custGeom>
                <a:avLst/>
                <a:gdLst>
                  <a:gd name="T0" fmla="*/ 160 w 362"/>
                  <a:gd name="T1" fmla="*/ 252 h 369"/>
                  <a:gd name="T2" fmla="*/ 135 w 362"/>
                  <a:gd name="T3" fmla="*/ 238 h 369"/>
                  <a:gd name="T4" fmla="*/ 118 w 362"/>
                  <a:gd name="T5" fmla="*/ 218 h 369"/>
                  <a:gd name="T6" fmla="*/ 109 w 362"/>
                  <a:gd name="T7" fmla="*/ 190 h 369"/>
                  <a:gd name="T8" fmla="*/ 113 w 362"/>
                  <a:gd name="T9" fmla="*/ 162 h 369"/>
                  <a:gd name="T10" fmla="*/ 125 w 362"/>
                  <a:gd name="T11" fmla="*/ 138 h 369"/>
                  <a:gd name="T12" fmla="*/ 147 w 362"/>
                  <a:gd name="T13" fmla="*/ 121 h 369"/>
                  <a:gd name="T14" fmla="*/ 174 w 362"/>
                  <a:gd name="T15" fmla="*/ 112 h 369"/>
                  <a:gd name="T16" fmla="*/ 202 w 362"/>
                  <a:gd name="T17" fmla="*/ 114 h 369"/>
                  <a:gd name="T18" fmla="*/ 226 w 362"/>
                  <a:gd name="T19" fmla="*/ 128 h 369"/>
                  <a:gd name="T20" fmla="*/ 244 w 362"/>
                  <a:gd name="T21" fmla="*/ 149 h 369"/>
                  <a:gd name="T22" fmla="*/ 252 w 362"/>
                  <a:gd name="T23" fmla="*/ 176 h 369"/>
                  <a:gd name="T24" fmla="*/ 250 w 362"/>
                  <a:gd name="T25" fmla="*/ 205 h 369"/>
                  <a:gd name="T26" fmla="*/ 236 w 362"/>
                  <a:gd name="T27" fmla="*/ 229 h 369"/>
                  <a:gd name="T28" fmla="*/ 215 w 362"/>
                  <a:gd name="T29" fmla="*/ 247 h 369"/>
                  <a:gd name="T30" fmla="*/ 189 w 362"/>
                  <a:gd name="T31" fmla="*/ 254 h 369"/>
                  <a:gd name="T32" fmla="*/ 328 w 362"/>
                  <a:gd name="T33" fmla="*/ 195 h 369"/>
                  <a:gd name="T34" fmla="*/ 354 w 362"/>
                  <a:gd name="T35" fmla="*/ 144 h 369"/>
                  <a:gd name="T36" fmla="*/ 361 w 362"/>
                  <a:gd name="T37" fmla="*/ 136 h 369"/>
                  <a:gd name="T38" fmla="*/ 360 w 362"/>
                  <a:gd name="T39" fmla="*/ 124 h 369"/>
                  <a:gd name="T40" fmla="*/ 316 w 362"/>
                  <a:gd name="T41" fmla="*/ 53 h 369"/>
                  <a:gd name="T42" fmla="*/ 304 w 362"/>
                  <a:gd name="T43" fmla="*/ 52 h 369"/>
                  <a:gd name="T44" fmla="*/ 256 w 362"/>
                  <a:gd name="T45" fmla="*/ 56 h 369"/>
                  <a:gd name="T46" fmla="*/ 236 w 362"/>
                  <a:gd name="T47" fmla="*/ 10 h 369"/>
                  <a:gd name="T48" fmla="*/ 229 w 362"/>
                  <a:gd name="T49" fmla="*/ 2 h 369"/>
                  <a:gd name="T50" fmla="*/ 146 w 362"/>
                  <a:gd name="T51" fmla="*/ 0 h 369"/>
                  <a:gd name="T52" fmla="*/ 135 w 362"/>
                  <a:gd name="T53" fmla="*/ 3 h 369"/>
                  <a:gd name="T54" fmla="*/ 131 w 362"/>
                  <a:gd name="T55" fmla="*/ 14 h 369"/>
                  <a:gd name="T56" fmla="*/ 99 w 362"/>
                  <a:gd name="T57" fmla="*/ 63 h 369"/>
                  <a:gd name="T58" fmla="*/ 55 w 362"/>
                  <a:gd name="T59" fmla="*/ 51 h 369"/>
                  <a:gd name="T60" fmla="*/ 44 w 362"/>
                  <a:gd name="T61" fmla="*/ 54 h 369"/>
                  <a:gd name="T62" fmla="*/ 1 w 362"/>
                  <a:gd name="T63" fmla="*/ 126 h 369"/>
                  <a:gd name="T64" fmla="*/ 2 w 362"/>
                  <a:gd name="T65" fmla="*/ 139 h 369"/>
                  <a:gd name="T66" fmla="*/ 36 w 362"/>
                  <a:gd name="T67" fmla="*/ 160 h 369"/>
                  <a:gd name="T68" fmla="*/ 36 w 362"/>
                  <a:gd name="T69" fmla="*/ 207 h 369"/>
                  <a:gd name="T70" fmla="*/ 1 w 362"/>
                  <a:gd name="T71" fmla="*/ 230 h 369"/>
                  <a:gd name="T72" fmla="*/ 1 w 362"/>
                  <a:gd name="T73" fmla="*/ 240 h 369"/>
                  <a:gd name="T74" fmla="*/ 44 w 362"/>
                  <a:gd name="T75" fmla="*/ 313 h 369"/>
                  <a:gd name="T76" fmla="*/ 60 w 362"/>
                  <a:gd name="T77" fmla="*/ 314 h 369"/>
                  <a:gd name="T78" fmla="*/ 120 w 362"/>
                  <a:gd name="T79" fmla="*/ 316 h 369"/>
                  <a:gd name="T80" fmla="*/ 132 w 362"/>
                  <a:gd name="T81" fmla="*/ 359 h 369"/>
                  <a:gd name="T82" fmla="*/ 140 w 362"/>
                  <a:gd name="T83" fmla="*/ 368 h 369"/>
                  <a:gd name="T84" fmla="*/ 225 w 362"/>
                  <a:gd name="T85" fmla="*/ 368 h 369"/>
                  <a:gd name="T86" fmla="*/ 233 w 362"/>
                  <a:gd name="T87" fmla="*/ 361 h 369"/>
                  <a:gd name="T88" fmla="*/ 237 w 362"/>
                  <a:gd name="T89" fmla="*/ 321 h 369"/>
                  <a:gd name="T90" fmla="*/ 274 w 362"/>
                  <a:gd name="T91" fmla="*/ 298 h 369"/>
                  <a:gd name="T92" fmla="*/ 310 w 362"/>
                  <a:gd name="T93" fmla="*/ 316 h 369"/>
                  <a:gd name="T94" fmla="*/ 360 w 362"/>
                  <a:gd name="T95" fmla="*/ 243 h 369"/>
                  <a:gd name="T96" fmla="*/ 362 w 362"/>
                  <a:gd name="T97" fmla="*/ 232 h 369"/>
                  <a:gd name="T98" fmla="*/ 354 w 362"/>
                  <a:gd name="T99" fmla="*/ 223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62" h="369">
                    <a:moveTo>
                      <a:pt x="181" y="255"/>
                    </a:moveTo>
                    <a:lnTo>
                      <a:pt x="174" y="254"/>
                    </a:lnTo>
                    <a:lnTo>
                      <a:pt x="166" y="253"/>
                    </a:lnTo>
                    <a:lnTo>
                      <a:pt x="160" y="252"/>
                    </a:lnTo>
                    <a:lnTo>
                      <a:pt x="153" y="249"/>
                    </a:lnTo>
                    <a:lnTo>
                      <a:pt x="147" y="247"/>
                    </a:lnTo>
                    <a:lnTo>
                      <a:pt x="141" y="243"/>
                    </a:lnTo>
                    <a:lnTo>
                      <a:pt x="135" y="238"/>
                    </a:lnTo>
                    <a:lnTo>
                      <a:pt x="131" y="234"/>
                    </a:lnTo>
                    <a:lnTo>
                      <a:pt x="125" y="229"/>
                    </a:lnTo>
                    <a:lnTo>
                      <a:pt x="122" y="223"/>
                    </a:lnTo>
                    <a:lnTo>
                      <a:pt x="118" y="218"/>
                    </a:lnTo>
                    <a:lnTo>
                      <a:pt x="115" y="212"/>
                    </a:lnTo>
                    <a:lnTo>
                      <a:pt x="113" y="205"/>
                    </a:lnTo>
                    <a:lnTo>
                      <a:pt x="110" y="198"/>
                    </a:lnTo>
                    <a:lnTo>
                      <a:pt x="109" y="190"/>
                    </a:lnTo>
                    <a:lnTo>
                      <a:pt x="109" y="183"/>
                    </a:lnTo>
                    <a:lnTo>
                      <a:pt x="109" y="176"/>
                    </a:lnTo>
                    <a:lnTo>
                      <a:pt x="110" y="169"/>
                    </a:lnTo>
                    <a:lnTo>
                      <a:pt x="113" y="162"/>
                    </a:lnTo>
                    <a:lnTo>
                      <a:pt x="115" y="156"/>
                    </a:lnTo>
                    <a:lnTo>
                      <a:pt x="118" y="149"/>
                    </a:lnTo>
                    <a:lnTo>
                      <a:pt x="122" y="143"/>
                    </a:lnTo>
                    <a:lnTo>
                      <a:pt x="125" y="138"/>
                    </a:lnTo>
                    <a:lnTo>
                      <a:pt x="131" y="132"/>
                    </a:lnTo>
                    <a:lnTo>
                      <a:pt x="135" y="128"/>
                    </a:lnTo>
                    <a:lnTo>
                      <a:pt x="141" y="124"/>
                    </a:lnTo>
                    <a:lnTo>
                      <a:pt x="147" y="121"/>
                    </a:lnTo>
                    <a:lnTo>
                      <a:pt x="153" y="117"/>
                    </a:lnTo>
                    <a:lnTo>
                      <a:pt x="160" y="114"/>
                    </a:lnTo>
                    <a:lnTo>
                      <a:pt x="166" y="113"/>
                    </a:lnTo>
                    <a:lnTo>
                      <a:pt x="174" y="112"/>
                    </a:lnTo>
                    <a:lnTo>
                      <a:pt x="181" y="111"/>
                    </a:lnTo>
                    <a:lnTo>
                      <a:pt x="189" y="112"/>
                    </a:lnTo>
                    <a:lnTo>
                      <a:pt x="195" y="113"/>
                    </a:lnTo>
                    <a:lnTo>
                      <a:pt x="202" y="114"/>
                    </a:lnTo>
                    <a:lnTo>
                      <a:pt x="209" y="117"/>
                    </a:lnTo>
                    <a:lnTo>
                      <a:pt x="215" y="121"/>
                    </a:lnTo>
                    <a:lnTo>
                      <a:pt x="221" y="124"/>
                    </a:lnTo>
                    <a:lnTo>
                      <a:pt x="226" y="128"/>
                    </a:lnTo>
                    <a:lnTo>
                      <a:pt x="231" y="132"/>
                    </a:lnTo>
                    <a:lnTo>
                      <a:pt x="236" y="138"/>
                    </a:lnTo>
                    <a:lnTo>
                      <a:pt x="240" y="143"/>
                    </a:lnTo>
                    <a:lnTo>
                      <a:pt x="244" y="149"/>
                    </a:lnTo>
                    <a:lnTo>
                      <a:pt x="247" y="156"/>
                    </a:lnTo>
                    <a:lnTo>
                      <a:pt x="250" y="162"/>
                    </a:lnTo>
                    <a:lnTo>
                      <a:pt x="251" y="169"/>
                    </a:lnTo>
                    <a:lnTo>
                      <a:pt x="252" y="176"/>
                    </a:lnTo>
                    <a:lnTo>
                      <a:pt x="253" y="183"/>
                    </a:lnTo>
                    <a:lnTo>
                      <a:pt x="252" y="190"/>
                    </a:lnTo>
                    <a:lnTo>
                      <a:pt x="251" y="198"/>
                    </a:lnTo>
                    <a:lnTo>
                      <a:pt x="250" y="205"/>
                    </a:lnTo>
                    <a:lnTo>
                      <a:pt x="247" y="212"/>
                    </a:lnTo>
                    <a:lnTo>
                      <a:pt x="244" y="218"/>
                    </a:lnTo>
                    <a:lnTo>
                      <a:pt x="240" y="223"/>
                    </a:lnTo>
                    <a:lnTo>
                      <a:pt x="236" y="229"/>
                    </a:lnTo>
                    <a:lnTo>
                      <a:pt x="231" y="234"/>
                    </a:lnTo>
                    <a:lnTo>
                      <a:pt x="226" y="238"/>
                    </a:lnTo>
                    <a:lnTo>
                      <a:pt x="221" y="243"/>
                    </a:lnTo>
                    <a:lnTo>
                      <a:pt x="215" y="247"/>
                    </a:lnTo>
                    <a:lnTo>
                      <a:pt x="209" y="249"/>
                    </a:lnTo>
                    <a:lnTo>
                      <a:pt x="202" y="252"/>
                    </a:lnTo>
                    <a:lnTo>
                      <a:pt x="195" y="253"/>
                    </a:lnTo>
                    <a:lnTo>
                      <a:pt x="189" y="254"/>
                    </a:lnTo>
                    <a:lnTo>
                      <a:pt x="181" y="255"/>
                    </a:lnTo>
                    <a:close/>
                    <a:moveTo>
                      <a:pt x="354" y="223"/>
                    </a:moveTo>
                    <a:lnTo>
                      <a:pt x="327" y="207"/>
                    </a:lnTo>
                    <a:lnTo>
                      <a:pt x="328" y="195"/>
                    </a:lnTo>
                    <a:lnTo>
                      <a:pt x="328" y="183"/>
                    </a:lnTo>
                    <a:lnTo>
                      <a:pt x="328" y="172"/>
                    </a:lnTo>
                    <a:lnTo>
                      <a:pt x="327" y="160"/>
                    </a:lnTo>
                    <a:lnTo>
                      <a:pt x="354" y="144"/>
                    </a:lnTo>
                    <a:lnTo>
                      <a:pt x="357" y="143"/>
                    </a:lnTo>
                    <a:lnTo>
                      <a:pt x="359" y="141"/>
                    </a:lnTo>
                    <a:lnTo>
                      <a:pt x="360" y="139"/>
                    </a:lnTo>
                    <a:lnTo>
                      <a:pt x="361" y="136"/>
                    </a:lnTo>
                    <a:lnTo>
                      <a:pt x="362" y="132"/>
                    </a:lnTo>
                    <a:lnTo>
                      <a:pt x="362" y="129"/>
                    </a:lnTo>
                    <a:lnTo>
                      <a:pt x="361" y="126"/>
                    </a:lnTo>
                    <a:lnTo>
                      <a:pt x="360" y="124"/>
                    </a:lnTo>
                    <a:lnTo>
                      <a:pt x="322" y="59"/>
                    </a:lnTo>
                    <a:lnTo>
                      <a:pt x="320" y="56"/>
                    </a:lnTo>
                    <a:lnTo>
                      <a:pt x="318" y="54"/>
                    </a:lnTo>
                    <a:lnTo>
                      <a:pt x="316" y="53"/>
                    </a:lnTo>
                    <a:lnTo>
                      <a:pt x="313" y="51"/>
                    </a:lnTo>
                    <a:lnTo>
                      <a:pt x="309" y="51"/>
                    </a:lnTo>
                    <a:lnTo>
                      <a:pt x="307" y="51"/>
                    </a:lnTo>
                    <a:lnTo>
                      <a:pt x="304" y="52"/>
                    </a:lnTo>
                    <a:lnTo>
                      <a:pt x="301" y="53"/>
                    </a:lnTo>
                    <a:lnTo>
                      <a:pt x="274" y="69"/>
                    </a:lnTo>
                    <a:lnTo>
                      <a:pt x="266" y="63"/>
                    </a:lnTo>
                    <a:lnTo>
                      <a:pt x="256" y="56"/>
                    </a:lnTo>
                    <a:lnTo>
                      <a:pt x="246" y="51"/>
                    </a:lnTo>
                    <a:lnTo>
                      <a:pt x="237" y="47"/>
                    </a:lnTo>
                    <a:lnTo>
                      <a:pt x="237" y="14"/>
                    </a:lnTo>
                    <a:lnTo>
                      <a:pt x="236" y="10"/>
                    </a:lnTo>
                    <a:lnTo>
                      <a:pt x="236" y="8"/>
                    </a:lnTo>
                    <a:lnTo>
                      <a:pt x="233" y="5"/>
                    </a:lnTo>
                    <a:lnTo>
                      <a:pt x="232" y="3"/>
                    </a:lnTo>
                    <a:lnTo>
                      <a:pt x="229" y="2"/>
                    </a:lnTo>
                    <a:lnTo>
                      <a:pt x="227" y="1"/>
                    </a:lnTo>
                    <a:lnTo>
                      <a:pt x="224" y="0"/>
                    </a:lnTo>
                    <a:lnTo>
                      <a:pt x="222" y="0"/>
                    </a:lnTo>
                    <a:lnTo>
                      <a:pt x="146" y="0"/>
                    </a:lnTo>
                    <a:lnTo>
                      <a:pt x="143" y="0"/>
                    </a:lnTo>
                    <a:lnTo>
                      <a:pt x="140" y="1"/>
                    </a:lnTo>
                    <a:lnTo>
                      <a:pt x="137" y="2"/>
                    </a:lnTo>
                    <a:lnTo>
                      <a:pt x="135" y="3"/>
                    </a:lnTo>
                    <a:lnTo>
                      <a:pt x="134" y="5"/>
                    </a:lnTo>
                    <a:lnTo>
                      <a:pt x="132" y="8"/>
                    </a:lnTo>
                    <a:lnTo>
                      <a:pt x="132" y="10"/>
                    </a:lnTo>
                    <a:lnTo>
                      <a:pt x="131" y="14"/>
                    </a:lnTo>
                    <a:lnTo>
                      <a:pt x="131" y="47"/>
                    </a:lnTo>
                    <a:lnTo>
                      <a:pt x="120" y="52"/>
                    </a:lnTo>
                    <a:lnTo>
                      <a:pt x="109" y="57"/>
                    </a:lnTo>
                    <a:lnTo>
                      <a:pt x="99" y="63"/>
                    </a:lnTo>
                    <a:lnTo>
                      <a:pt x="90" y="69"/>
                    </a:lnTo>
                    <a:lnTo>
                      <a:pt x="61" y="53"/>
                    </a:lnTo>
                    <a:lnTo>
                      <a:pt x="58" y="52"/>
                    </a:lnTo>
                    <a:lnTo>
                      <a:pt x="55" y="51"/>
                    </a:lnTo>
                    <a:lnTo>
                      <a:pt x="53" y="51"/>
                    </a:lnTo>
                    <a:lnTo>
                      <a:pt x="49" y="51"/>
                    </a:lnTo>
                    <a:lnTo>
                      <a:pt x="47" y="52"/>
                    </a:lnTo>
                    <a:lnTo>
                      <a:pt x="44" y="54"/>
                    </a:lnTo>
                    <a:lnTo>
                      <a:pt x="42" y="56"/>
                    </a:lnTo>
                    <a:lnTo>
                      <a:pt x="41" y="59"/>
                    </a:lnTo>
                    <a:lnTo>
                      <a:pt x="2" y="124"/>
                    </a:lnTo>
                    <a:lnTo>
                      <a:pt x="1" y="126"/>
                    </a:lnTo>
                    <a:lnTo>
                      <a:pt x="0" y="129"/>
                    </a:lnTo>
                    <a:lnTo>
                      <a:pt x="0" y="132"/>
                    </a:lnTo>
                    <a:lnTo>
                      <a:pt x="1" y="136"/>
                    </a:lnTo>
                    <a:lnTo>
                      <a:pt x="2" y="139"/>
                    </a:lnTo>
                    <a:lnTo>
                      <a:pt x="3" y="141"/>
                    </a:lnTo>
                    <a:lnTo>
                      <a:pt x="6" y="143"/>
                    </a:lnTo>
                    <a:lnTo>
                      <a:pt x="8" y="144"/>
                    </a:lnTo>
                    <a:lnTo>
                      <a:pt x="36" y="160"/>
                    </a:lnTo>
                    <a:lnTo>
                      <a:pt x="34" y="172"/>
                    </a:lnTo>
                    <a:lnTo>
                      <a:pt x="34" y="183"/>
                    </a:lnTo>
                    <a:lnTo>
                      <a:pt x="34" y="195"/>
                    </a:lnTo>
                    <a:lnTo>
                      <a:pt x="36" y="207"/>
                    </a:lnTo>
                    <a:lnTo>
                      <a:pt x="8" y="223"/>
                    </a:lnTo>
                    <a:lnTo>
                      <a:pt x="6" y="224"/>
                    </a:lnTo>
                    <a:lnTo>
                      <a:pt x="3" y="227"/>
                    </a:lnTo>
                    <a:lnTo>
                      <a:pt x="1" y="230"/>
                    </a:lnTo>
                    <a:lnTo>
                      <a:pt x="0" y="233"/>
                    </a:lnTo>
                    <a:lnTo>
                      <a:pt x="0" y="235"/>
                    </a:lnTo>
                    <a:lnTo>
                      <a:pt x="0" y="237"/>
                    </a:lnTo>
                    <a:lnTo>
                      <a:pt x="1" y="240"/>
                    </a:lnTo>
                    <a:lnTo>
                      <a:pt x="2" y="243"/>
                    </a:lnTo>
                    <a:lnTo>
                      <a:pt x="40" y="309"/>
                    </a:lnTo>
                    <a:lnTo>
                      <a:pt x="42" y="311"/>
                    </a:lnTo>
                    <a:lnTo>
                      <a:pt x="44" y="313"/>
                    </a:lnTo>
                    <a:lnTo>
                      <a:pt x="46" y="314"/>
                    </a:lnTo>
                    <a:lnTo>
                      <a:pt x="48" y="315"/>
                    </a:lnTo>
                    <a:lnTo>
                      <a:pt x="55" y="316"/>
                    </a:lnTo>
                    <a:lnTo>
                      <a:pt x="60" y="314"/>
                    </a:lnTo>
                    <a:lnTo>
                      <a:pt x="90" y="297"/>
                    </a:lnTo>
                    <a:lnTo>
                      <a:pt x="99" y="304"/>
                    </a:lnTo>
                    <a:lnTo>
                      <a:pt x="109" y="310"/>
                    </a:lnTo>
                    <a:lnTo>
                      <a:pt x="120" y="316"/>
                    </a:lnTo>
                    <a:lnTo>
                      <a:pt x="131" y="321"/>
                    </a:lnTo>
                    <a:lnTo>
                      <a:pt x="131" y="354"/>
                    </a:lnTo>
                    <a:lnTo>
                      <a:pt x="132" y="356"/>
                    </a:lnTo>
                    <a:lnTo>
                      <a:pt x="132" y="359"/>
                    </a:lnTo>
                    <a:lnTo>
                      <a:pt x="134" y="361"/>
                    </a:lnTo>
                    <a:lnTo>
                      <a:pt x="135" y="363"/>
                    </a:lnTo>
                    <a:lnTo>
                      <a:pt x="137" y="366"/>
                    </a:lnTo>
                    <a:lnTo>
                      <a:pt x="140" y="368"/>
                    </a:lnTo>
                    <a:lnTo>
                      <a:pt x="143" y="368"/>
                    </a:lnTo>
                    <a:lnTo>
                      <a:pt x="146" y="369"/>
                    </a:lnTo>
                    <a:lnTo>
                      <a:pt x="222" y="369"/>
                    </a:lnTo>
                    <a:lnTo>
                      <a:pt x="225" y="368"/>
                    </a:lnTo>
                    <a:lnTo>
                      <a:pt x="227" y="368"/>
                    </a:lnTo>
                    <a:lnTo>
                      <a:pt x="229" y="366"/>
                    </a:lnTo>
                    <a:lnTo>
                      <a:pt x="232" y="363"/>
                    </a:lnTo>
                    <a:lnTo>
                      <a:pt x="233" y="361"/>
                    </a:lnTo>
                    <a:lnTo>
                      <a:pt x="236" y="359"/>
                    </a:lnTo>
                    <a:lnTo>
                      <a:pt x="236" y="356"/>
                    </a:lnTo>
                    <a:lnTo>
                      <a:pt x="237" y="354"/>
                    </a:lnTo>
                    <a:lnTo>
                      <a:pt x="237" y="321"/>
                    </a:lnTo>
                    <a:lnTo>
                      <a:pt x="246" y="316"/>
                    </a:lnTo>
                    <a:lnTo>
                      <a:pt x="256" y="311"/>
                    </a:lnTo>
                    <a:lnTo>
                      <a:pt x="266" y="305"/>
                    </a:lnTo>
                    <a:lnTo>
                      <a:pt x="274" y="298"/>
                    </a:lnTo>
                    <a:lnTo>
                      <a:pt x="302" y="313"/>
                    </a:lnTo>
                    <a:lnTo>
                      <a:pt x="305" y="315"/>
                    </a:lnTo>
                    <a:lnTo>
                      <a:pt x="307" y="315"/>
                    </a:lnTo>
                    <a:lnTo>
                      <a:pt x="310" y="316"/>
                    </a:lnTo>
                    <a:lnTo>
                      <a:pt x="314" y="316"/>
                    </a:lnTo>
                    <a:lnTo>
                      <a:pt x="319" y="313"/>
                    </a:lnTo>
                    <a:lnTo>
                      <a:pt x="322" y="309"/>
                    </a:lnTo>
                    <a:lnTo>
                      <a:pt x="360" y="243"/>
                    </a:lnTo>
                    <a:lnTo>
                      <a:pt x="362" y="240"/>
                    </a:lnTo>
                    <a:lnTo>
                      <a:pt x="362" y="237"/>
                    </a:lnTo>
                    <a:lnTo>
                      <a:pt x="362" y="234"/>
                    </a:lnTo>
                    <a:lnTo>
                      <a:pt x="362" y="232"/>
                    </a:lnTo>
                    <a:lnTo>
                      <a:pt x="361" y="229"/>
                    </a:lnTo>
                    <a:lnTo>
                      <a:pt x="359" y="227"/>
                    </a:lnTo>
                    <a:lnTo>
                      <a:pt x="357" y="224"/>
                    </a:lnTo>
                    <a:lnTo>
                      <a:pt x="354" y="2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3D8E184-FCE8-411E-BC21-807195CEC36D}"/>
                </a:ext>
              </a:extLst>
            </p:cNvPr>
            <p:cNvGrpSpPr/>
            <p:nvPr/>
          </p:nvGrpSpPr>
          <p:grpSpPr>
            <a:xfrm>
              <a:off x="7246903" y="3706124"/>
              <a:ext cx="184828" cy="284350"/>
              <a:chOff x="7666038" y="5922963"/>
              <a:chExt cx="185737" cy="285750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38" name="Freeform 3584">
                <a:extLst>
                  <a:ext uri="{FF2B5EF4-FFF2-40B4-BE49-F238E27FC236}">
                    <a16:creationId xmlns:a16="http://schemas.microsoft.com/office/drawing/2014/main" id="{8CD4661F-F7B7-4D05-8E3B-7469DC731C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9850" y="5922963"/>
                <a:ext cx="95250" cy="95250"/>
              </a:xfrm>
              <a:custGeom>
                <a:avLst/>
                <a:gdLst>
                  <a:gd name="T0" fmla="*/ 133 w 240"/>
                  <a:gd name="T1" fmla="*/ 239 h 240"/>
                  <a:gd name="T2" fmla="*/ 156 w 240"/>
                  <a:gd name="T3" fmla="*/ 235 h 240"/>
                  <a:gd name="T4" fmla="*/ 177 w 240"/>
                  <a:gd name="T5" fmla="*/ 226 h 240"/>
                  <a:gd name="T6" fmla="*/ 197 w 240"/>
                  <a:gd name="T7" fmla="*/ 212 h 240"/>
                  <a:gd name="T8" fmla="*/ 213 w 240"/>
                  <a:gd name="T9" fmla="*/ 196 h 240"/>
                  <a:gd name="T10" fmla="*/ 226 w 240"/>
                  <a:gd name="T11" fmla="*/ 177 h 240"/>
                  <a:gd name="T12" fmla="*/ 235 w 240"/>
                  <a:gd name="T13" fmla="*/ 155 h 240"/>
                  <a:gd name="T14" fmla="*/ 240 w 240"/>
                  <a:gd name="T15" fmla="*/ 132 h 240"/>
                  <a:gd name="T16" fmla="*/ 240 w 240"/>
                  <a:gd name="T17" fmla="*/ 108 h 240"/>
                  <a:gd name="T18" fmla="*/ 235 w 240"/>
                  <a:gd name="T19" fmla="*/ 83 h 240"/>
                  <a:gd name="T20" fmla="*/ 226 w 240"/>
                  <a:gd name="T21" fmla="*/ 63 h 240"/>
                  <a:gd name="T22" fmla="*/ 213 w 240"/>
                  <a:gd name="T23" fmla="*/ 43 h 240"/>
                  <a:gd name="T24" fmla="*/ 197 w 240"/>
                  <a:gd name="T25" fmla="*/ 27 h 240"/>
                  <a:gd name="T26" fmla="*/ 177 w 240"/>
                  <a:gd name="T27" fmla="*/ 14 h 240"/>
                  <a:gd name="T28" fmla="*/ 156 w 240"/>
                  <a:gd name="T29" fmla="*/ 5 h 240"/>
                  <a:gd name="T30" fmla="*/ 133 w 240"/>
                  <a:gd name="T31" fmla="*/ 0 h 240"/>
                  <a:gd name="T32" fmla="*/ 108 w 240"/>
                  <a:gd name="T33" fmla="*/ 0 h 240"/>
                  <a:gd name="T34" fmla="*/ 85 w 240"/>
                  <a:gd name="T35" fmla="*/ 5 h 240"/>
                  <a:gd name="T36" fmla="*/ 63 w 240"/>
                  <a:gd name="T37" fmla="*/ 14 h 240"/>
                  <a:gd name="T38" fmla="*/ 44 w 240"/>
                  <a:gd name="T39" fmla="*/ 27 h 240"/>
                  <a:gd name="T40" fmla="*/ 27 w 240"/>
                  <a:gd name="T41" fmla="*/ 43 h 240"/>
                  <a:gd name="T42" fmla="*/ 14 w 240"/>
                  <a:gd name="T43" fmla="*/ 63 h 240"/>
                  <a:gd name="T44" fmla="*/ 5 w 240"/>
                  <a:gd name="T45" fmla="*/ 83 h 240"/>
                  <a:gd name="T46" fmla="*/ 0 w 240"/>
                  <a:gd name="T47" fmla="*/ 108 h 240"/>
                  <a:gd name="T48" fmla="*/ 0 w 240"/>
                  <a:gd name="T49" fmla="*/ 132 h 240"/>
                  <a:gd name="T50" fmla="*/ 5 w 240"/>
                  <a:gd name="T51" fmla="*/ 155 h 240"/>
                  <a:gd name="T52" fmla="*/ 14 w 240"/>
                  <a:gd name="T53" fmla="*/ 177 h 240"/>
                  <a:gd name="T54" fmla="*/ 27 w 240"/>
                  <a:gd name="T55" fmla="*/ 196 h 240"/>
                  <a:gd name="T56" fmla="*/ 44 w 240"/>
                  <a:gd name="T57" fmla="*/ 212 h 240"/>
                  <a:gd name="T58" fmla="*/ 63 w 240"/>
                  <a:gd name="T59" fmla="*/ 226 h 240"/>
                  <a:gd name="T60" fmla="*/ 85 w 240"/>
                  <a:gd name="T61" fmla="*/ 235 h 240"/>
                  <a:gd name="T62" fmla="*/ 108 w 240"/>
                  <a:gd name="T63" fmla="*/ 239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0" h="240">
                    <a:moveTo>
                      <a:pt x="121" y="240"/>
                    </a:moveTo>
                    <a:lnTo>
                      <a:pt x="133" y="239"/>
                    </a:lnTo>
                    <a:lnTo>
                      <a:pt x="144" y="237"/>
                    </a:lnTo>
                    <a:lnTo>
                      <a:pt x="156" y="235"/>
                    </a:lnTo>
                    <a:lnTo>
                      <a:pt x="167" y="230"/>
                    </a:lnTo>
                    <a:lnTo>
                      <a:pt x="177" y="226"/>
                    </a:lnTo>
                    <a:lnTo>
                      <a:pt x="188" y="219"/>
                    </a:lnTo>
                    <a:lnTo>
                      <a:pt x="197" y="212"/>
                    </a:lnTo>
                    <a:lnTo>
                      <a:pt x="206" y="204"/>
                    </a:lnTo>
                    <a:lnTo>
                      <a:pt x="213" y="196"/>
                    </a:lnTo>
                    <a:lnTo>
                      <a:pt x="220" y="187"/>
                    </a:lnTo>
                    <a:lnTo>
                      <a:pt x="226" y="177"/>
                    </a:lnTo>
                    <a:lnTo>
                      <a:pt x="231" y="167"/>
                    </a:lnTo>
                    <a:lnTo>
                      <a:pt x="235" y="155"/>
                    </a:lnTo>
                    <a:lnTo>
                      <a:pt x="238" y="144"/>
                    </a:lnTo>
                    <a:lnTo>
                      <a:pt x="240" y="132"/>
                    </a:lnTo>
                    <a:lnTo>
                      <a:pt x="240" y="119"/>
                    </a:lnTo>
                    <a:lnTo>
                      <a:pt x="240" y="108"/>
                    </a:lnTo>
                    <a:lnTo>
                      <a:pt x="238" y="95"/>
                    </a:lnTo>
                    <a:lnTo>
                      <a:pt x="235" y="83"/>
                    </a:lnTo>
                    <a:lnTo>
                      <a:pt x="231" y="73"/>
                    </a:lnTo>
                    <a:lnTo>
                      <a:pt x="226" y="63"/>
                    </a:lnTo>
                    <a:lnTo>
                      <a:pt x="220" y="52"/>
                    </a:lnTo>
                    <a:lnTo>
                      <a:pt x="213" y="43"/>
                    </a:lnTo>
                    <a:lnTo>
                      <a:pt x="206" y="34"/>
                    </a:lnTo>
                    <a:lnTo>
                      <a:pt x="197" y="27"/>
                    </a:lnTo>
                    <a:lnTo>
                      <a:pt x="188" y="20"/>
                    </a:lnTo>
                    <a:lnTo>
                      <a:pt x="177" y="14"/>
                    </a:lnTo>
                    <a:lnTo>
                      <a:pt x="167" y="9"/>
                    </a:lnTo>
                    <a:lnTo>
                      <a:pt x="156" y="5"/>
                    </a:lnTo>
                    <a:lnTo>
                      <a:pt x="144" y="2"/>
                    </a:lnTo>
                    <a:lnTo>
                      <a:pt x="133" y="0"/>
                    </a:lnTo>
                    <a:lnTo>
                      <a:pt x="121" y="0"/>
                    </a:lnTo>
                    <a:lnTo>
                      <a:pt x="108" y="0"/>
                    </a:lnTo>
                    <a:lnTo>
                      <a:pt x="97" y="2"/>
                    </a:lnTo>
                    <a:lnTo>
                      <a:pt x="85" y="5"/>
                    </a:lnTo>
                    <a:lnTo>
                      <a:pt x="73" y="9"/>
                    </a:lnTo>
                    <a:lnTo>
                      <a:pt x="63" y="14"/>
                    </a:lnTo>
                    <a:lnTo>
                      <a:pt x="53" y="20"/>
                    </a:lnTo>
                    <a:lnTo>
                      <a:pt x="44" y="27"/>
                    </a:lnTo>
                    <a:lnTo>
                      <a:pt x="35" y="34"/>
                    </a:lnTo>
                    <a:lnTo>
                      <a:pt x="27" y="43"/>
                    </a:lnTo>
                    <a:lnTo>
                      <a:pt x="21" y="52"/>
                    </a:lnTo>
                    <a:lnTo>
                      <a:pt x="14" y="63"/>
                    </a:lnTo>
                    <a:lnTo>
                      <a:pt x="9" y="73"/>
                    </a:lnTo>
                    <a:lnTo>
                      <a:pt x="5" y="83"/>
                    </a:lnTo>
                    <a:lnTo>
                      <a:pt x="3" y="95"/>
                    </a:lnTo>
                    <a:lnTo>
                      <a:pt x="0" y="108"/>
                    </a:lnTo>
                    <a:lnTo>
                      <a:pt x="0" y="119"/>
                    </a:lnTo>
                    <a:lnTo>
                      <a:pt x="0" y="132"/>
                    </a:lnTo>
                    <a:lnTo>
                      <a:pt x="3" y="144"/>
                    </a:lnTo>
                    <a:lnTo>
                      <a:pt x="5" y="155"/>
                    </a:lnTo>
                    <a:lnTo>
                      <a:pt x="9" y="167"/>
                    </a:lnTo>
                    <a:lnTo>
                      <a:pt x="14" y="177"/>
                    </a:lnTo>
                    <a:lnTo>
                      <a:pt x="21" y="187"/>
                    </a:lnTo>
                    <a:lnTo>
                      <a:pt x="27" y="196"/>
                    </a:lnTo>
                    <a:lnTo>
                      <a:pt x="35" y="204"/>
                    </a:lnTo>
                    <a:lnTo>
                      <a:pt x="44" y="212"/>
                    </a:lnTo>
                    <a:lnTo>
                      <a:pt x="53" y="219"/>
                    </a:lnTo>
                    <a:lnTo>
                      <a:pt x="63" y="226"/>
                    </a:lnTo>
                    <a:lnTo>
                      <a:pt x="73" y="230"/>
                    </a:lnTo>
                    <a:lnTo>
                      <a:pt x="85" y="235"/>
                    </a:lnTo>
                    <a:lnTo>
                      <a:pt x="97" y="237"/>
                    </a:lnTo>
                    <a:lnTo>
                      <a:pt x="108" y="239"/>
                    </a:lnTo>
                    <a:lnTo>
                      <a:pt x="121" y="2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endParaRPr>
              </a:p>
            </p:txBody>
          </p:sp>
          <p:sp>
            <p:nvSpPr>
              <p:cNvPr id="39" name="Freeform 3585">
                <a:extLst>
                  <a:ext uri="{FF2B5EF4-FFF2-40B4-BE49-F238E27FC236}">
                    <a16:creationId xmlns:a16="http://schemas.microsoft.com/office/drawing/2014/main" id="{84F64E3D-D3D2-46C2-B74B-36B78A82D4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6038" y="6027738"/>
                <a:ext cx="142875" cy="180975"/>
              </a:xfrm>
              <a:custGeom>
                <a:avLst/>
                <a:gdLst>
                  <a:gd name="T0" fmla="*/ 361 w 361"/>
                  <a:gd name="T1" fmla="*/ 0 h 456"/>
                  <a:gd name="T2" fmla="*/ 200 w 361"/>
                  <a:gd name="T3" fmla="*/ 0 h 456"/>
                  <a:gd name="T4" fmla="*/ 216 w 361"/>
                  <a:gd name="T5" fmla="*/ 202 h 456"/>
                  <a:gd name="T6" fmla="*/ 214 w 361"/>
                  <a:gd name="T7" fmla="*/ 204 h 456"/>
                  <a:gd name="T8" fmla="*/ 213 w 361"/>
                  <a:gd name="T9" fmla="*/ 206 h 456"/>
                  <a:gd name="T10" fmla="*/ 184 w 361"/>
                  <a:gd name="T11" fmla="*/ 237 h 456"/>
                  <a:gd name="T12" fmla="*/ 181 w 361"/>
                  <a:gd name="T13" fmla="*/ 238 h 456"/>
                  <a:gd name="T14" fmla="*/ 178 w 361"/>
                  <a:gd name="T15" fmla="*/ 238 h 456"/>
                  <a:gd name="T16" fmla="*/ 177 w 361"/>
                  <a:gd name="T17" fmla="*/ 238 h 456"/>
                  <a:gd name="T18" fmla="*/ 175 w 361"/>
                  <a:gd name="T19" fmla="*/ 237 h 456"/>
                  <a:gd name="T20" fmla="*/ 144 w 361"/>
                  <a:gd name="T21" fmla="*/ 206 h 456"/>
                  <a:gd name="T22" fmla="*/ 142 w 361"/>
                  <a:gd name="T23" fmla="*/ 204 h 456"/>
                  <a:gd name="T24" fmla="*/ 142 w 361"/>
                  <a:gd name="T25" fmla="*/ 202 h 456"/>
                  <a:gd name="T26" fmla="*/ 158 w 361"/>
                  <a:gd name="T27" fmla="*/ 0 h 456"/>
                  <a:gd name="T28" fmla="*/ 0 w 361"/>
                  <a:gd name="T29" fmla="*/ 0 h 456"/>
                  <a:gd name="T30" fmla="*/ 0 w 361"/>
                  <a:gd name="T31" fmla="*/ 12 h 456"/>
                  <a:gd name="T32" fmla="*/ 1 w 361"/>
                  <a:gd name="T33" fmla="*/ 36 h 456"/>
                  <a:gd name="T34" fmla="*/ 2 w 361"/>
                  <a:gd name="T35" fmla="*/ 59 h 456"/>
                  <a:gd name="T36" fmla="*/ 6 w 361"/>
                  <a:gd name="T37" fmla="*/ 81 h 456"/>
                  <a:gd name="T38" fmla="*/ 10 w 361"/>
                  <a:gd name="T39" fmla="*/ 102 h 456"/>
                  <a:gd name="T40" fmla="*/ 15 w 361"/>
                  <a:gd name="T41" fmla="*/ 121 h 456"/>
                  <a:gd name="T42" fmla="*/ 20 w 361"/>
                  <a:gd name="T43" fmla="*/ 139 h 456"/>
                  <a:gd name="T44" fmla="*/ 28 w 361"/>
                  <a:gd name="T45" fmla="*/ 157 h 456"/>
                  <a:gd name="T46" fmla="*/ 35 w 361"/>
                  <a:gd name="T47" fmla="*/ 172 h 456"/>
                  <a:gd name="T48" fmla="*/ 44 w 361"/>
                  <a:gd name="T49" fmla="*/ 188 h 456"/>
                  <a:gd name="T50" fmla="*/ 51 w 361"/>
                  <a:gd name="T51" fmla="*/ 201 h 456"/>
                  <a:gd name="T52" fmla="*/ 60 w 361"/>
                  <a:gd name="T53" fmla="*/ 213 h 456"/>
                  <a:gd name="T54" fmla="*/ 69 w 361"/>
                  <a:gd name="T55" fmla="*/ 225 h 456"/>
                  <a:gd name="T56" fmla="*/ 80 w 361"/>
                  <a:gd name="T57" fmla="*/ 235 h 456"/>
                  <a:gd name="T58" fmla="*/ 89 w 361"/>
                  <a:gd name="T59" fmla="*/ 244 h 456"/>
                  <a:gd name="T60" fmla="*/ 99 w 361"/>
                  <a:gd name="T61" fmla="*/ 252 h 456"/>
                  <a:gd name="T62" fmla="*/ 108 w 361"/>
                  <a:gd name="T63" fmla="*/ 258 h 456"/>
                  <a:gd name="T64" fmla="*/ 108 w 361"/>
                  <a:gd name="T65" fmla="*/ 456 h 456"/>
                  <a:gd name="T66" fmla="*/ 253 w 361"/>
                  <a:gd name="T67" fmla="*/ 456 h 456"/>
                  <a:gd name="T68" fmla="*/ 253 w 361"/>
                  <a:gd name="T69" fmla="*/ 258 h 456"/>
                  <a:gd name="T70" fmla="*/ 262 w 361"/>
                  <a:gd name="T71" fmla="*/ 252 h 456"/>
                  <a:gd name="T72" fmla="*/ 272 w 361"/>
                  <a:gd name="T73" fmla="*/ 244 h 456"/>
                  <a:gd name="T74" fmla="*/ 281 w 361"/>
                  <a:gd name="T75" fmla="*/ 235 h 456"/>
                  <a:gd name="T76" fmla="*/ 291 w 361"/>
                  <a:gd name="T77" fmla="*/ 225 h 456"/>
                  <a:gd name="T78" fmla="*/ 300 w 361"/>
                  <a:gd name="T79" fmla="*/ 213 h 456"/>
                  <a:gd name="T80" fmla="*/ 309 w 361"/>
                  <a:gd name="T81" fmla="*/ 201 h 456"/>
                  <a:gd name="T82" fmla="*/ 318 w 361"/>
                  <a:gd name="T83" fmla="*/ 188 h 456"/>
                  <a:gd name="T84" fmla="*/ 326 w 361"/>
                  <a:gd name="T85" fmla="*/ 172 h 456"/>
                  <a:gd name="T86" fmla="*/ 334 w 361"/>
                  <a:gd name="T87" fmla="*/ 157 h 456"/>
                  <a:gd name="T88" fmla="*/ 340 w 361"/>
                  <a:gd name="T89" fmla="*/ 139 h 456"/>
                  <a:gd name="T90" fmla="*/ 345 w 361"/>
                  <a:gd name="T91" fmla="*/ 121 h 456"/>
                  <a:gd name="T92" fmla="*/ 351 w 361"/>
                  <a:gd name="T93" fmla="*/ 102 h 456"/>
                  <a:gd name="T94" fmla="*/ 356 w 361"/>
                  <a:gd name="T95" fmla="*/ 81 h 456"/>
                  <a:gd name="T96" fmla="*/ 358 w 361"/>
                  <a:gd name="T97" fmla="*/ 59 h 456"/>
                  <a:gd name="T98" fmla="*/ 359 w 361"/>
                  <a:gd name="T99" fmla="*/ 36 h 456"/>
                  <a:gd name="T100" fmla="*/ 361 w 361"/>
                  <a:gd name="T101" fmla="*/ 12 h 456"/>
                  <a:gd name="T102" fmla="*/ 361 w 361"/>
                  <a:gd name="T103" fmla="*/ 0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61" h="456">
                    <a:moveTo>
                      <a:pt x="361" y="0"/>
                    </a:moveTo>
                    <a:lnTo>
                      <a:pt x="200" y="0"/>
                    </a:lnTo>
                    <a:lnTo>
                      <a:pt x="216" y="202"/>
                    </a:lnTo>
                    <a:lnTo>
                      <a:pt x="214" y="204"/>
                    </a:lnTo>
                    <a:lnTo>
                      <a:pt x="213" y="206"/>
                    </a:lnTo>
                    <a:lnTo>
                      <a:pt x="184" y="237"/>
                    </a:lnTo>
                    <a:lnTo>
                      <a:pt x="181" y="238"/>
                    </a:lnTo>
                    <a:lnTo>
                      <a:pt x="178" y="238"/>
                    </a:lnTo>
                    <a:lnTo>
                      <a:pt x="177" y="238"/>
                    </a:lnTo>
                    <a:lnTo>
                      <a:pt x="175" y="237"/>
                    </a:lnTo>
                    <a:lnTo>
                      <a:pt x="144" y="206"/>
                    </a:lnTo>
                    <a:lnTo>
                      <a:pt x="142" y="204"/>
                    </a:lnTo>
                    <a:lnTo>
                      <a:pt x="142" y="202"/>
                    </a:lnTo>
                    <a:lnTo>
                      <a:pt x="158" y="0"/>
                    </a:lnTo>
                    <a:lnTo>
                      <a:pt x="0" y="0"/>
                    </a:lnTo>
                    <a:lnTo>
                      <a:pt x="0" y="12"/>
                    </a:lnTo>
                    <a:lnTo>
                      <a:pt x="1" y="36"/>
                    </a:lnTo>
                    <a:lnTo>
                      <a:pt x="2" y="59"/>
                    </a:lnTo>
                    <a:lnTo>
                      <a:pt x="6" y="81"/>
                    </a:lnTo>
                    <a:lnTo>
                      <a:pt x="10" y="102"/>
                    </a:lnTo>
                    <a:lnTo>
                      <a:pt x="15" y="121"/>
                    </a:lnTo>
                    <a:lnTo>
                      <a:pt x="20" y="139"/>
                    </a:lnTo>
                    <a:lnTo>
                      <a:pt x="28" y="157"/>
                    </a:lnTo>
                    <a:lnTo>
                      <a:pt x="35" y="172"/>
                    </a:lnTo>
                    <a:lnTo>
                      <a:pt x="44" y="188"/>
                    </a:lnTo>
                    <a:lnTo>
                      <a:pt x="51" y="201"/>
                    </a:lnTo>
                    <a:lnTo>
                      <a:pt x="60" y="213"/>
                    </a:lnTo>
                    <a:lnTo>
                      <a:pt x="69" y="225"/>
                    </a:lnTo>
                    <a:lnTo>
                      <a:pt x="80" y="235"/>
                    </a:lnTo>
                    <a:lnTo>
                      <a:pt x="89" y="244"/>
                    </a:lnTo>
                    <a:lnTo>
                      <a:pt x="99" y="252"/>
                    </a:lnTo>
                    <a:lnTo>
                      <a:pt x="108" y="258"/>
                    </a:lnTo>
                    <a:lnTo>
                      <a:pt x="108" y="456"/>
                    </a:lnTo>
                    <a:lnTo>
                      <a:pt x="253" y="456"/>
                    </a:lnTo>
                    <a:lnTo>
                      <a:pt x="253" y="258"/>
                    </a:lnTo>
                    <a:lnTo>
                      <a:pt x="262" y="252"/>
                    </a:lnTo>
                    <a:lnTo>
                      <a:pt x="272" y="244"/>
                    </a:lnTo>
                    <a:lnTo>
                      <a:pt x="281" y="235"/>
                    </a:lnTo>
                    <a:lnTo>
                      <a:pt x="291" y="225"/>
                    </a:lnTo>
                    <a:lnTo>
                      <a:pt x="300" y="213"/>
                    </a:lnTo>
                    <a:lnTo>
                      <a:pt x="309" y="201"/>
                    </a:lnTo>
                    <a:lnTo>
                      <a:pt x="318" y="188"/>
                    </a:lnTo>
                    <a:lnTo>
                      <a:pt x="326" y="172"/>
                    </a:lnTo>
                    <a:lnTo>
                      <a:pt x="334" y="157"/>
                    </a:lnTo>
                    <a:lnTo>
                      <a:pt x="340" y="139"/>
                    </a:lnTo>
                    <a:lnTo>
                      <a:pt x="345" y="121"/>
                    </a:lnTo>
                    <a:lnTo>
                      <a:pt x="351" y="102"/>
                    </a:lnTo>
                    <a:lnTo>
                      <a:pt x="356" y="81"/>
                    </a:lnTo>
                    <a:lnTo>
                      <a:pt x="358" y="59"/>
                    </a:lnTo>
                    <a:lnTo>
                      <a:pt x="359" y="36"/>
                    </a:lnTo>
                    <a:lnTo>
                      <a:pt x="361" y="12"/>
                    </a:lnTo>
                    <a:lnTo>
                      <a:pt x="36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endParaRPr>
              </a:p>
            </p:txBody>
          </p:sp>
          <p:sp>
            <p:nvSpPr>
              <p:cNvPr id="40" name="Freeform 3586">
                <a:extLst>
                  <a:ext uri="{FF2B5EF4-FFF2-40B4-BE49-F238E27FC236}">
                    <a16:creationId xmlns:a16="http://schemas.microsoft.com/office/drawing/2014/main" id="{671B9EC1-B1BB-4A83-9EF8-BD6ED97A1A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4150" y="6103938"/>
                <a:ext cx="47625" cy="104775"/>
              </a:xfrm>
              <a:custGeom>
                <a:avLst/>
                <a:gdLst>
                  <a:gd name="T0" fmla="*/ 72 w 120"/>
                  <a:gd name="T1" fmla="*/ 24 h 264"/>
                  <a:gd name="T2" fmla="*/ 72 w 120"/>
                  <a:gd name="T3" fmla="*/ 0 h 264"/>
                  <a:gd name="T4" fmla="*/ 48 w 120"/>
                  <a:gd name="T5" fmla="*/ 0 h 264"/>
                  <a:gd name="T6" fmla="*/ 48 w 120"/>
                  <a:gd name="T7" fmla="*/ 24 h 264"/>
                  <a:gd name="T8" fmla="*/ 0 w 120"/>
                  <a:gd name="T9" fmla="*/ 24 h 264"/>
                  <a:gd name="T10" fmla="*/ 0 w 120"/>
                  <a:gd name="T11" fmla="*/ 264 h 264"/>
                  <a:gd name="T12" fmla="*/ 120 w 120"/>
                  <a:gd name="T13" fmla="*/ 264 h 264"/>
                  <a:gd name="T14" fmla="*/ 120 w 120"/>
                  <a:gd name="T15" fmla="*/ 24 h 264"/>
                  <a:gd name="T16" fmla="*/ 72 w 120"/>
                  <a:gd name="T17" fmla="*/ 24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0" h="264">
                    <a:moveTo>
                      <a:pt x="72" y="24"/>
                    </a:moveTo>
                    <a:lnTo>
                      <a:pt x="72" y="0"/>
                    </a:lnTo>
                    <a:lnTo>
                      <a:pt x="48" y="0"/>
                    </a:lnTo>
                    <a:lnTo>
                      <a:pt x="48" y="24"/>
                    </a:lnTo>
                    <a:lnTo>
                      <a:pt x="0" y="24"/>
                    </a:lnTo>
                    <a:lnTo>
                      <a:pt x="0" y="264"/>
                    </a:lnTo>
                    <a:lnTo>
                      <a:pt x="120" y="264"/>
                    </a:lnTo>
                    <a:lnTo>
                      <a:pt x="120" y="24"/>
                    </a:lnTo>
                    <a:lnTo>
                      <a:pt x="72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9F99900-496D-4337-94F0-EEFCD6412E32}"/>
                </a:ext>
              </a:extLst>
            </p:cNvPr>
            <p:cNvGrpSpPr/>
            <p:nvPr/>
          </p:nvGrpSpPr>
          <p:grpSpPr>
            <a:xfrm>
              <a:off x="9330377" y="3700725"/>
              <a:ext cx="284121" cy="277996"/>
              <a:chOff x="3387725" y="2114550"/>
              <a:chExt cx="368301" cy="360363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42" name="Freeform 65">
                <a:extLst>
                  <a:ext uri="{FF2B5EF4-FFF2-40B4-BE49-F238E27FC236}">
                    <a16:creationId xmlns:a16="http://schemas.microsoft.com/office/drawing/2014/main" id="{0A69E331-597D-452E-A9E8-2BC256DBA5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86163" y="2114550"/>
                <a:ext cx="169863" cy="269875"/>
              </a:xfrm>
              <a:custGeom>
                <a:avLst/>
                <a:gdLst>
                  <a:gd name="T0" fmla="*/ 39 w 45"/>
                  <a:gd name="T1" fmla="*/ 7 h 72"/>
                  <a:gd name="T2" fmla="*/ 22 w 45"/>
                  <a:gd name="T3" fmla="*/ 0 h 72"/>
                  <a:gd name="T4" fmla="*/ 5 w 45"/>
                  <a:gd name="T5" fmla="*/ 7 h 72"/>
                  <a:gd name="T6" fmla="*/ 0 w 45"/>
                  <a:gd name="T7" fmla="*/ 22 h 72"/>
                  <a:gd name="T8" fmla="*/ 16 w 45"/>
                  <a:gd name="T9" fmla="*/ 31 h 72"/>
                  <a:gd name="T10" fmla="*/ 22 w 45"/>
                  <a:gd name="T11" fmla="*/ 52 h 72"/>
                  <a:gd name="T12" fmla="*/ 19 w 45"/>
                  <a:gd name="T13" fmla="*/ 60 h 72"/>
                  <a:gd name="T14" fmla="*/ 20 w 45"/>
                  <a:gd name="T15" fmla="*/ 65 h 72"/>
                  <a:gd name="T16" fmla="*/ 20 w 45"/>
                  <a:gd name="T17" fmla="*/ 70 h 72"/>
                  <a:gd name="T18" fmla="*/ 22 w 45"/>
                  <a:gd name="T19" fmla="*/ 72 h 72"/>
                  <a:gd name="T20" fmla="*/ 24 w 45"/>
                  <a:gd name="T21" fmla="*/ 70 h 72"/>
                  <a:gd name="T22" fmla="*/ 24 w 45"/>
                  <a:gd name="T23" fmla="*/ 65 h 72"/>
                  <a:gd name="T24" fmla="*/ 34 w 45"/>
                  <a:gd name="T25" fmla="*/ 44 h 72"/>
                  <a:gd name="T26" fmla="*/ 44 w 45"/>
                  <a:gd name="T27" fmla="*/ 26 h 72"/>
                  <a:gd name="T28" fmla="*/ 39 w 45"/>
                  <a:gd name="T29" fmla="*/ 7 h 72"/>
                  <a:gd name="T30" fmla="*/ 22 w 45"/>
                  <a:gd name="T31" fmla="*/ 29 h 72"/>
                  <a:gd name="T32" fmla="*/ 14 w 45"/>
                  <a:gd name="T33" fmla="*/ 21 h 72"/>
                  <a:gd name="T34" fmla="*/ 22 w 45"/>
                  <a:gd name="T35" fmla="*/ 13 h 72"/>
                  <a:gd name="T36" fmla="*/ 30 w 45"/>
                  <a:gd name="T37" fmla="*/ 21 h 72"/>
                  <a:gd name="T38" fmla="*/ 22 w 45"/>
                  <a:gd name="T39" fmla="*/ 29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5" h="72">
                    <a:moveTo>
                      <a:pt x="39" y="7"/>
                    </a:moveTo>
                    <a:cubicBezTo>
                      <a:pt x="35" y="3"/>
                      <a:pt x="29" y="0"/>
                      <a:pt x="22" y="0"/>
                    </a:cubicBezTo>
                    <a:cubicBezTo>
                      <a:pt x="15" y="0"/>
                      <a:pt x="9" y="3"/>
                      <a:pt x="5" y="7"/>
                    </a:cubicBezTo>
                    <a:cubicBezTo>
                      <a:pt x="1" y="11"/>
                      <a:pt x="0" y="17"/>
                      <a:pt x="0" y="22"/>
                    </a:cubicBezTo>
                    <a:cubicBezTo>
                      <a:pt x="7" y="23"/>
                      <a:pt x="12" y="26"/>
                      <a:pt x="16" y="31"/>
                    </a:cubicBezTo>
                    <a:cubicBezTo>
                      <a:pt x="21" y="36"/>
                      <a:pt x="23" y="44"/>
                      <a:pt x="22" y="52"/>
                    </a:cubicBezTo>
                    <a:cubicBezTo>
                      <a:pt x="21" y="55"/>
                      <a:pt x="20" y="57"/>
                      <a:pt x="19" y="60"/>
                    </a:cubicBezTo>
                    <a:cubicBezTo>
                      <a:pt x="20" y="61"/>
                      <a:pt x="20" y="63"/>
                      <a:pt x="20" y="65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0" y="71"/>
                      <a:pt x="21" y="72"/>
                      <a:pt x="22" y="72"/>
                    </a:cubicBezTo>
                    <a:cubicBezTo>
                      <a:pt x="23" y="72"/>
                      <a:pt x="24" y="71"/>
                      <a:pt x="24" y="70"/>
                    </a:cubicBezTo>
                    <a:cubicBezTo>
                      <a:pt x="24" y="65"/>
                      <a:pt x="24" y="65"/>
                      <a:pt x="24" y="65"/>
                    </a:cubicBezTo>
                    <a:cubicBezTo>
                      <a:pt x="24" y="59"/>
                      <a:pt x="29" y="52"/>
                      <a:pt x="34" y="44"/>
                    </a:cubicBezTo>
                    <a:cubicBezTo>
                      <a:pt x="38" y="37"/>
                      <a:pt x="43" y="31"/>
                      <a:pt x="44" y="26"/>
                    </a:cubicBezTo>
                    <a:cubicBezTo>
                      <a:pt x="45" y="19"/>
                      <a:pt x="43" y="12"/>
                      <a:pt x="39" y="7"/>
                    </a:cubicBezTo>
                    <a:close/>
                    <a:moveTo>
                      <a:pt x="22" y="29"/>
                    </a:moveTo>
                    <a:cubicBezTo>
                      <a:pt x="18" y="29"/>
                      <a:pt x="14" y="25"/>
                      <a:pt x="14" y="21"/>
                    </a:cubicBezTo>
                    <a:cubicBezTo>
                      <a:pt x="14" y="16"/>
                      <a:pt x="18" y="13"/>
                      <a:pt x="22" y="13"/>
                    </a:cubicBezTo>
                    <a:cubicBezTo>
                      <a:pt x="27" y="13"/>
                      <a:pt x="30" y="16"/>
                      <a:pt x="30" y="21"/>
                    </a:cubicBezTo>
                    <a:cubicBezTo>
                      <a:pt x="30" y="25"/>
                      <a:pt x="27" y="29"/>
                      <a:pt x="22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endParaRPr>
              </a:p>
            </p:txBody>
          </p:sp>
          <p:sp>
            <p:nvSpPr>
              <p:cNvPr id="43" name="Freeform 66">
                <a:extLst>
                  <a:ext uri="{FF2B5EF4-FFF2-40B4-BE49-F238E27FC236}">
                    <a16:creationId xmlns:a16="http://schemas.microsoft.com/office/drawing/2014/main" id="{C52F1616-DCCD-4C6F-BF4A-8ADA676E16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87725" y="2114550"/>
                <a:ext cx="169863" cy="269875"/>
              </a:xfrm>
              <a:custGeom>
                <a:avLst/>
                <a:gdLst>
                  <a:gd name="T0" fmla="*/ 45 w 45"/>
                  <a:gd name="T1" fmla="*/ 22 h 72"/>
                  <a:gd name="T2" fmla="*/ 40 w 45"/>
                  <a:gd name="T3" fmla="*/ 7 h 72"/>
                  <a:gd name="T4" fmla="*/ 23 w 45"/>
                  <a:gd name="T5" fmla="*/ 0 h 72"/>
                  <a:gd name="T6" fmla="*/ 6 w 45"/>
                  <a:gd name="T7" fmla="*/ 7 h 72"/>
                  <a:gd name="T8" fmla="*/ 1 w 45"/>
                  <a:gd name="T9" fmla="*/ 26 h 72"/>
                  <a:gd name="T10" fmla="*/ 12 w 45"/>
                  <a:gd name="T11" fmla="*/ 46 h 72"/>
                  <a:gd name="T12" fmla="*/ 21 w 45"/>
                  <a:gd name="T13" fmla="*/ 65 h 72"/>
                  <a:gd name="T14" fmla="*/ 21 w 45"/>
                  <a:gd name="T15" fmla="*/ 70 h 72"/>
                  <a:gd name="T16" fmla="*/ 23 w 45"/>
                  <a:gd name="T17" fmla="*/ 72 h 72"/>
                  <a:gd name="T18" fmla="*/ 25 w 45"/>
                  <a:gd name="T19" fmla="*/ 70 h 72"/>
                  <a:gd name="T20" fmla="*/ 25 w 45"/>
                  <a:gd name="T21" fmla="*/ 65 h 72"/>
                  <a:gd name="T22" fmla="*/ 26 w 45"/>
                  <a:gd name="T23" fmla="*/ 60 h 72"/>
                  <a:gd name="T24" fmla="*/ 23 w 45"/>
                  <a:gd name="T25" fmla="*/ 52 h 72"/>
                  <a:gd name="T26" fmla="*/ 29 w 45"/>
                  <a:gd name="T27" fmla="*/ 31 h 72"/>
                  <a:gd name="T28" fmla="*/ 45 w 45"/>
                  <a:gd name="T29" fmla="*/ 22 h 72"/>
                  <a:gd name="T30" fmla="*/ 15 w 45"/>
                  <a:gd name="T31" fmla="*/ 21 h 72"/>
                  <a:gd name="T32" fmla="*/ 23 w 45"/>
                  <a:gd name="T33" fmla="*/ 13 h 72"/>
                  <a:gd name="T34" fmla="*/ 31 w 45"/>
                  <a:gd name="T35" fmla="*/ 21 h 72"/>
                  <a:gd name="T36" fmla="*/ 23 w 45"/>
                  <a:gd name="T37" fmla="*/ 29 h 72"/>
                  <a:gd name="T38" fmla="*/ 15 w 45"/>
                  <a:gd name="T39" fmla="*/ 21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5" h="72">
                    <a:moveTo>
                      <a:pt x="45" y="22"/>
                    </a:moveTo>
                    <a:cubicBezTo>
                      <a:pt x="45" y="17"/>
                      <a:pt x="44" y="11"/>
                      <a:pt x="40" y="7"/>
                    </a:cubicBezTo>
                    <a:cubicBezTo>
                      <a:pt x="36" y="3"/>
                      <a:pt x="30" y="0"/>
                      <a:pt x="23" y="0"/>
                    </a:cubicBezTo>
                    <a:cubicBezTo>
                      <a:pt x="16" y="0"/>
                      <a:pt x="10" y="3"/>
                      <a:pt x="6" y="7"/>
                    </a:cubicBezTo>
                    <a:cubicBezTo>
                      <a:pt x="2" y="12"/>
                      <a:pt x="0" y="19"/>
                      <a:pt x="1" y="26"/>
                    </a:cubicBezTo>
                    <a:cubicBezTo>
                      <a:pt x="3" y="32"/>
                      <a:pt x="7" y="39"/>
                      <a:pt x="12" y="46"/>
                    </a:cubicBezTo>
                    <a:cubicBezTo>
                      <a:pt x="16" y="52"/>
                      <a:pt x="21" y="60"/>
                      <a:pt x="21" y="65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71"/>
                      <a:pt x="22" y="72"/>
                      <a:pt x="23" y="72"/>
                    </a:cubicBezTo>
                    <a:cubicBezTo>
                      <a:pt x="24" y="72"/>
                      <a:pt x="25" y="71"/>
                      <a:pt x="25" y="70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63"/>
                      <a:pt x="25" y="62"/>
                      <a:pt x="26" y="60"/>
                    </a:cubicBezTo>
                    <a:cubicBezTo>
                      <a:pt x="25" y="57"/>
                      <a:pt x="24" y="55"/>
                      <a:pt x="23" y="52"/>
                    </a:cubicBezTo>
                    <a:cubicBezTo>
                      <a:pt x="22" y="44"/>
                      <a:pt x="24" y="37"/>
                      <a:pt x="29" y="31"/>
                    </a:cubicBezTo>
                    <a:cubicBezTo>
                      <a:pt x="33" y="26"/>
                      <a:pt x="38" y="23"/>
                      <a:pt x="45" y="22"/>
                    </a:cubicBezTo>
                    <a:close/>
                    <a:moveTo>
                      <a:pt x="15" y="21"/>
                    </a:moveTo>
                    <a:cubicBezTo>
                      <a:pt x="15" y="16"/>
                      <a:pt x="19" y="13"/>
                      <a:pt x="23" y="13"/>
                    </a:cubicBezTo>
                    <a:cubicBezTo>
                      <a:pt x="27" y="13"/>
                      <a:pt x="31" y="16"/>
                      <a:pt x="31" y="21"/>
                    </a:cubicBezTo>
                    <a:cubicBezTo>
                      <a:pt x="31" y="25"/>
                      <a:pt x="27" y="29"/>
                      <a:pt x="23" y="29"/>
                    </a:cubicBezTo>
                    <a:cubicBezTo>
                      <a:pt x="19" y="29"/>
                      <a:pt x="15" y="25"/>
                      <a:pt x="15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endParaRPr>
              </a:p>
            </p:txBody>
          </p:sp>
          <p:sp>
            <p:nvSpPr>
              <p:cNvPr id="44" name="Freeform 155">
                <a:extLst>
                  <a:ext uri="{FF2B5EF4-FFF2-40B4-BE49-F238E27FC236}">
                    <a16:creationId xmlns:a16="http://schemas.microsoft.com/office/drawing/2014/main" id="{9AF40436-9D14-4A5C-9921-A0619EA905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86150" y="2212975"/>
                <a:ext cx="171450" cy="261938"/>
              </a:xfrm>
              <a:custGeom>
                <a:avLst/>
                <a:gdLst>
                  <a:gd name="T0" fmla="*/ 40 w 46"/>
                  <a:gd name="T1" fmla="*/ 7 h 70"/>
                  <a:gd name="T2" fmla="*/ 23 w 46"/>
                  <a:gd name="T3" fmla="*/ 0 h 70"/>
                  <a:gd name="T4" fmla="*/ 6 w 46"/>
                  <a:gd name="T5" fmla="*/ 7 h 70"/>
                  <a:gd name="T6" fmla="*/ 1 w 46"/>
                  <a:gd name="T7" fmla="*/ 26 h 70"/>
                  <a:gd name="T8" fmla="*/ 12 w 46"/>
                  <a:gd name="T9" fmla="*/ 46 h 70"/>
                  <a:gd name="T10" fmla="*/ 21 w 46"/>
                  <a:gd name="T11" fmla="*/ 65 h 70"/>
                  <a:gd name="T12" fmla="*/ 21 w 46"/>
                  <a:gd name="T13" fmla="*/ 68 h 70"/>
                  <a:gd name="T14" fmla="*/ 23 w 46"/>
                  <a:gd name="T15" fmla="*/ 70 h 70"/>
                  <a:gd name="T16" fmla="*/ 25 w 46"/>
                  <a:gd name="T17" fmla="*/ 68 h 70"/>
                  <a:gd name="T18" fmla="*/ 25 w 46"/>
                  <a:gd name="T19" fmla="*/ 65 h 70"/>
                  <a:gd name="T20" fmla="*/ 35 w 46"/>
                  <a:gd name="T21" fmla="*/ 44 h 70"/>
                  <a:gd name="T22" fmla="*/ 45 w 46"/>
                  <a:gd name="T23" fmla="*/ 26 h 70"/>
                  <a:gd name="T24" fmla="*/ 40 w 46"/>
                  <a:gd name="T25" fmla="*/ 7 h 70"/>
                  <a:gd name="T26" fmla="*/ 23 w 46"/>
                  <a:gd name="T27" fmla="*/ 30 h 70"/>
                  <a:gd name="T28" fmla="*/ 14 w 46"/>
                  <a:gd name="T29" fmla="*/ 21 h 70"/>
                  <a:gd name="T30" fmla="*/ 23 w 46"/>
                  <a:gd name="T31" fmla="*/ 12 h 70"/>
                  <a:gd name="T32" fmla="*/ 32 w 46"/>
                  <a:gd name="T33" fmla="*/ 21 h 70"/>
                  <a:gd name="T34" fmla="*/ 23 w 46"/>
                  <a:gd name="T35" fmla="*/ 3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6" h="70">
                    <a:moveTo>
                      <a:pt x="40" y="7"/>
                    </a:moveTo>
                    <a:cubicBezTo>
                      <a:pt x="36" y="3"/>
                      <a:pt x="30" y="0"/>
                      <a:pt x="23" y="0"/>
                    </a:cubicBezTo>
                    <a:cubicBezTo>
                      <a:pt x="16" y="0"/>
                      <a:pt x="10" y="3"/>
                      <a:pt x="6" y="7"/>
                    </a:cubicBezTo>
                    <a:cubicBezTo>
                      <a:pt x="2" y="12"/>
                      <a:pt x="0" y="19"/>
                      <a:pt x="1" y="26"/>
                    </a:cubicBezTo>
                    <a:cubicBezTo>
                      <a:pt x="3" y="32"/>
                      <a:pt x="7" y="39"/>
                      <a:pt x="12" y="46"/>
                    </a:cubicBezTo>
                    <a:cubicBezTo>
                      <a:pt x="16" y="52"/>
                      <a:pt x="21" y="60"/>
                      <a:pt x="21" y="65"/>
                    </a:cubicBezTo>
                    <a:cubicBezTo>
                      <a:pt x="21" y="68"/>
                      <a:pt x="21" y="68"/>
                      <a:pt x="21" y="68"/>
                    </a:cubicBezTo>
                    <a:cubicBezTo>
                      <a:pt x="21" y="69"/>
                      <a:pt x="22" y="70"/>
                      <a:pt x="23" y="70"/>
                    </a:cubicBezTo>
                    <a:cubicBezTo>
                      <a:pt x="24" y="70"/>
                      <a:pt x="25" y="69"/>
                      <a:pt x="25" y="68"/>
                    </a:cubicBezTo>
                    <a:cubicBezTo>
                      <a:pt x="25" y="65"/>
                      <a:pt x="25" y="65"/>
                      <a:pt x="25" y="65"/>
                    </a:cubicBezTo>
                    <a:cubicBezTo>
                      <a:pt x="25" y="59"/>
                      <a:pt x="30" y="52"/>
                      <a:pt x="35" y="44"/>
                    </a:cubicBezTo>
                    <a:cubicBezTo>
                      <a:pt x="39" y="37"/>
                      <a:pt x="44" y="31"/>
                      <a:pt x="45" y="26"/>
                    </a:cubicBezTo>
                    <a:cubicBezTo>
                      <a:pt x="46" y="19"/>
                      <a:pt x="44" y="12"/>
                      <a:pt x="40" y="7"/>
                    </a:cubicBezTo>
                    <a:close/>
                    <a:moveTo>
                      <a:pt x="23" y="30"/>
                    </a:moveTo>
                    <a:cubicBezTo>
                      <a:pt x="18" y="30"/>
                      <a:pt x="14" y="26"/>
                      <a:pt x="14" y="21"/>
                    </a:cubicBezTo>
                    <a:cubicBezTo>
                      <a:pt x="14" y="16"/>
                      <a:pt x="18" y="12"/>
                      <a:pt x="23" y="12"/>
                    </a:cubicBezTo>
                    <a:cubicBezTo>
                      <a:pt x="28" y="12"/>
                      <a:pt x="32" y="16"/>
                      <a:pt x="32" y="21"/>
                    </a:cubicBezTo>
                    <a:cubicBezTo>
                      <a:pt x="32" y="26"/>
                      <a:pt x="28" y="30"/>
                      <a:pt x="2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endParaRPr>
              </a:p>
            </p:txBody>
          </p:sp>
        </p:grp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228C42A-30F0-4D37-B813-51B1CCBB3A60}"/>
                </a:ext>
              </a:extLst>
            </p:cNvPr>
            <p:cNvSpPr/>
            <p:nvPr/>
          </p:nvSpPr>
          <p:spPr>
            <a:xfrm>
              <a:off x="9508722" y="1070473"/>
              <a:ext cx="1210189" cy="25106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defTabSz="778794" eaLnBrk="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tr-T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Lorem ipsum 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FE9ABF7-4E41-44B5-9FC0-20634B2F5652}"/>
                </a:ext>
              </a:extLst>
            </p:cNvPr>
            <p:cNvSpPr/>
            <p:nvPr/>
          </p:nvSpPr>
          <p:spPr>
            <a:xfrm>
              <a:off x="10533083" y="2387367"/>
              <a:ext cx="1314003" cy="25106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defTabSz="778794" eaLnBrk="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tr-T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Lorem ipsum 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03C4F32-B567-4ED7-88F9-EC3DF816FE01}"/>
                </a:ext>
              </a:extLst>
            </p:cNvPr>
            <p:cNvSpPr/>
            <p:nvPr/>
          </p:nvSpPr>
          <p:spPr>
            <a:xfrm>
              <a:off x="10186326" y="4116451"/>
              <a:ext cx="1328323" cy="25106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defTabSz="778794" eaLnBrk="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tr-T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Lorem ipsum 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90233FA-B2F1-4A3D-BCC3-F7411344B6F3}"/>
                </a:ext>
              </a:extLst>
            </p:cNvPr>
            <p:cNvSpPr/>
            <p:nvPr/>
          </p:nvSpPr>
          <p:spPr>
            <a:xfrm>
              <a:off x="7642384" y="5098309"/>
              <a:ext cx="1512533" cy="25106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 defTabSz="778794" eaLnBrk="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tr-T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Lorem ipsum 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15E0A13-B598-4EA6-B454-95523AB4F7DF}"/>
                </a:ext>
              </a:extLst>
            </p:cNvPr>
            <p:cNvSpPr/>
            <p:nvPr/>
          </p:nvSpPr>
          <p:spPr>
            <a:xfrm>
              <a:off x="5367936" y="4116451"/>
              <a:ext cx="1328323" cy="25106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r" defTabSz="778794" eaLnBrk="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tr-T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Lorem ipsum 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1E12203-A5AC-4D9E-A046-983E67989BE2}"/>
                </a:ext>
              </a:extLst>
            </p:cNvPr>
            <p:cNvSpPr/>
            <p:nvPr/>
          </p:nvSpPr>
          <p:spPr>
            <a:xfrm>
              <a:off x="4993115" y="2387367"/>
              <a:ext cx="1314003" cy="25106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r" defTabSz="778794" eaLnBrk="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tr-T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Lorem ipsum 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8C6E7E2-D27C-494E-9954-CA7BA8631A2A}"/>
                </a:ext>
              </a:extLst>
            </p:cNvPr>
            <p:cNvSpPr/>
            <p:nvPr/>
          </p:nvSpPr>
          <p:spPr>
            <a:xfrm>
              <a:off x="6125720" y="1072897"/>
              <a:ext cx="1212717" cy="24622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r" defTabSz="778794" eaLnBrk="0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tr-T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Lorem ipsum 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452FD18-39D7-4571-802D-4FF5A551DE8B}"/>
                </a:ext>
              </a:extLst>
            </p:cNvPr>
            <p:cNvGrpSpPr/>
            <p:nvPr/>
          </p:nvGrpSpPr>
          <p:grpSpPr>
            <a:xfrm>
              <a:off x="6985108" y="2526261"/>
              <a:ext cx="284350" cy="285602"/>
              <a:chOff x="6276975" y="3970338"/>
              <a:chExt cx="360363" cy="361950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53" name="Freeform 20">
                <a:extLst>
                  <a:ext uri="{FF2B5EF4-FFF2-40B4-BE49-F238E27FC236}">
                    <a16:creationId xmlns:a16="http://schemas.microsoft.com/office/drawing/2014/main" id="{91946EA9-079A-4217-97A2-60C947A92F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35738" y="4151313"/>
                <a:ext cx="49213" cy="22225"/>
              </a:xfrm>
              <a:custGeom>
                <a:avLst/>
                <a:gdLst>
                  <a:gd name="T0" fmla="*/ 13 w 13"/>
                  <a:gd name="T1" fmla="*/ 0 h 6"/>
                  <a:gd name="T2" fmla="*/ 1 w 13"/>
                  <a:gd name="T3" fmla="*/ 0 h 6"/>
                  <a:gd name="T4" fmla="*/ 0 w 13"/>
                  <a:gd name="T5" fmla="*/ 6 h 6"/>
                  <a:gd name="T6" fmla="*/ 13 w 13"/>
                  <a:gd name="T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">
                    <a:moveTo>
                      <a:pt x="1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2"/>
                      <a:pt x="1" y="4"/>
                      <a:pt x="0" y="6"/>
                    </a:cubicBezTo>
                    <a:lnTo>
                      <a:pt x="1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endParaRPr>
              </a:p>
            </p:txBody>
          </p:sp>
          <p:sp>
            <p:nvSpPr>
              <p:cNvPr id="54" name="Freeform 21">
                <a:extLst>
                  <a:ext uri="{FF2B5EF4-FFF2-40B4-BE49-F238E27FC236}">
                    <a16:creationId xmlns:a16="http://schemas.microsoft.com/office/drawing/2014/main" id="{EB88899B-2842-447C-8D80-67C11B39AA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4925" y="4060825"/>
                <a:ext cx="139700" cy="76200"/>
              </a:xfrm>
              <a:custGeom>
                <a:avLst/>
                <a:gdLst>
                  <a:gd name="T0" fmla="*/ 37 w 37"/>
                  <a:gd name="T1" fmla="*/ 20 h 20"/>
                  <a:gd name="T2" fmla="*/ 33 w 37"/>
                  <a:gd name="T3" fmla="*/ 0 h 20"/>
                  <a:gd name="T4" fmla="*/ 4 w 37"/>
                  <a:gd name="T5" fmla="*/ 0 h 20"/>
                  <a:gd name="T6" fmla="*/ 0 w 37"/>
                  <a:gd name="T7" fmla="*/ 20 h 20"/>
                  <a:gd name="T8" fmla="*/ 37 w 37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0">
                    <a:moveTo>
                      <a:pt x="37" y="20"/>
                    </a:moveTo>
                    <a:cubicBezTo>
                      <a:pt x="37" y="13"/>
                      <a:pt x="36" y="6"/>
                      <a:pt x="3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6"/>
                      <a:pt x="0" y="13"/>
                      <a:pt x="0" y="20"/>
                    </a:cubicBezTo>
                    <a:lnTo>
                      <a:pt x="37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endParaRPr>
              </a:p>
            </p:txBody>
          </p:sp>
          <p:sp>
            <p:nvSpPr>
              <p:cNvPr id="55" name="Freeform 22">
                <a:extLst>
                  <a:ext uri="{FF2B5EF4-FFF2-40B4-BE49-F238E27FC236}">
                    <a16:creationId xmlns:a16="http://schemas.microsoft.com/office/drawing/2014/main" id="{DFEC1CB0-4FDC-425A-83F2-772153870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24625" y="4060825"/>
                <a:ext cx="112713" cy="76200"/>
              </a:xfrm>
              <a:custGeom>
                <a:avLst/>
                <a:gdLst>
                  <a:gd name="T0" fmla="*/ 4 w 30"/>
                  <a:gd name="T1" fmla="*/ 20 h 20"/>
                  <a:gd name="T2" fmla="*/ 30 w 30"/>
                  <a:gd name="T3" fmla="*/ 20 h 20"/>
                  <a:gd name="T4" fmla="*/ 24 w 30"/>
                  <a:gd name="T5" fmla="*/ 0 h 20"/>
                  <a:gd name="T6" fmla="*/ 0 w 30"/>
                  <a:gd name="T7" fmla="*/ 0 h 20"/>
                  <a:gd name="T8" fmla="*/ 4 w 30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20">
                    <a:moveTo>
                      <a:pt x="4" y="20"/>
                    </a:moveTo>
                    <a:cubicBezTo>
                      <a:pt x="30" y="20"/>
                      <a:pt x="30" y="20"/>
                      <a:pt x="30" y="20"/>
                    </a:cubicBezTo>
                    <a:cubicBezTo>
                      <a:pt x="29" y="13"/>
                      <a:pt x="27" y="6"/>
                      <a:pt x="2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6"/>
                      <a:pt x="4" y="13"/>
                      <a:pt x="4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endParaRPr>
              </a:p>
            </p:txBody>
          </p:sp>
          <p:sp>
            <p:nvSpPr>
              <p:cNvPr id="56" name="Freeform 23">
                <a:extLst>
                  <a:ext uri="{FF2B5EF4-FFF2-40B4-BE49-F238E27FC236}">
                    <a16:creationId xmlns:a16="http://schemas.microsoft.com/office/drawing/2014/main" id="{D3C803DD-A5A9-4A65-BBEA-EEEF190A97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6975" y="4151313"/>
                <a:ext cx="107950" cy="76200"/>
              </a:xfrm>
              <a:custGeom>
                <a:avLst/>
                <a:gdLst>
                  <a:gd name="T0" fmla="*/ 26 w 29"/>
                  <a:gd name="T1" fmla="*/ 0 h 20"/>
                  <a:gd name="T2" fmla="*/ 0 w 29"/>
                  <a:gd name="T3" fmla="*/ 0 h 20"/>
                  <a:gd name="T4" fmla="*/ 4 w 29"/>
                  <a:gd name="T5" fmla="*/ 20 h 20"/>
                  <a:gd name="T6" fmla="*/ 29 w 29"/>
                  <a:gd name="T7" fmla="*/ 20 h 20"/>
                  <a:gd name="T8" fmla="*/ 26 w 29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0">
                    <a:moveTo>
                      <a:pt x="2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2" y="14"/>
                      <a:pt x="4" y="20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7" y="13"/>
                      <a:pt x="26" y="7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endParaRPr>
              </a:p>
            </p:txBody>
          </p:sp>
          <p:sp>
            <p:nvSpPr>
              <p:cNvPr id="57" name="Freeform 24">
                <a:extLst>
                  <a:ext uri="{FF2B5EF4-FFF2-40B4-BE49-F238E27FC236}">
                    <a16:creationId xmlns:a16="http://schemas.microsoft.com/office/drawing/2014/main" id="{05D134D0-C689-4269-9650-B56E9B8DA9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7150" y="3978275"/>
                <a:ext cx="95250" cy="68263"/>
              </a:xfrm>
              <a:custGeom>
                <a:avLst/>
                <a:gdLst>
                  <a:gd name="T0" fmla="*/ 25 w 25"/>
                  <a:gd name="T1" fmla="*/ 18 h 18"/>
                  <a:gd name="T2" fmla="*/ 14 w 25"/>
                  <a:gd name="T3" fmla="*/ 1 h 18"/>
                  <a:gd name="T4" fmla="*/ 13 w 25"/>
                  <a:gd name="T5" fmla="*/ 0 h 18"/>
                  <a:gd name="T6" fmla="*/ 12 w 25"/>
                  <a:gd name="T7" fmla="*/ 1 h 18"/>
                  <a:gd name="T8" fmla="*/ 0 w 25"/>
                  <a:gd name="T9" fmla="*/ 18 h 18"/>
                  <a:gd name="T10" fmla="*/ 25 w 25"/>
                  <a:gd name="T11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18">
                    <a:moveTo>
                      <a:pt x="25" y="18"/>
                    </a:moveTo>
                    <a:cubicBezTo>
                      <a:pt x="22" y="12"/>
                      <a:pt x="19" y="7"/>
                      <a:pt x="14" y="1"/>
                    </a:cubicBezTo>
                    <a:cubicBezTo>
                      <a:pt x="13" y="1"/>
                      <a:pt x="13" y="1"/>
                      <a:pt x="13" y="0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7" y="7"/>
                      <a:pt x="3" y="12"/>
                      <a:pt x="0" y="18"/>
                    </a:cubicBezTo>
                    <a:lnTo>
                      <a:pt x="25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endParaRPr>
              </a:p>
            </p:txBody>
          </p:sp>
          <p:sp>
            <p:nvSpPr>
              <p:cNvPr id="58" name="Freeform 25">
                <a:extLst>
                  <a:ext uri="{FF2B5EF4-FFF2-40B4-BE49-F238E27FC236}">
                    <a16:creationId xmlns:a16="http://schemas.microsoft.com/office/drawing/2014/main" id="{99CE2EC4-A89D-48AA-9BC4-85D336D4CD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9200" y="4241800"/>
                <a:ext cx="112713" cy="60325"/>
              </a:xfrm>
              <a:custGeom>
                <a:avLst/>
                <a:gdLst>
                  <a:gd name="T0" fmla="*/ 16 w 30"/>
                  <a:gd name="T1" fmla="*/ 14 h 16"/>
                  <a:gd name="T2" fmla="*/ 23 w 30"/>
                  <a:gd name="T3" fmla="*/ 10 h 16"/>
                  <a:gd name="T4" fmla="*/ 30 w 30"/>
                  <a:gd name="T5" fmla="*/ 11 h 16"/>
                  <a:gd name="T6" fmla="*/ 25 w 30"/>
                  <a:gd name="T7" fmla="*/ 0 h 16"/>
                  <a:gd name="T8" fmla="*/ 0 w 30"/>
                  <a:gd name="T9" fmla="*/ 0 h 16"/>
                  <a:gd name="T10" fmla="*/ 16 w 30"/>
                  <a:gd name="T11" fmla="*/ 16 h 16"/>
                  <a:gd name="T12" fmla="*/ 16 w 30"/>
                  <a:gd name="T13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6">
                    <a:moveTo>
                      <a:pt x="16" y="14"/>
                    </a:moveTo>
                    <a:cubicBezTo>
                      <a:pt x="17" y="11"/>
                      <a:pt x="20" y="9"/>
                      <a:pt x="23" y="10"/>
                    </a:cubicBezTo>
                    <a:cubicBezTo>
                      <a:pt x="23" y="10"/>
                      <a:pt x="26" y="11"/>
                      <a:pt x="30" y="11"/>
                    </a:cubicBezTo>
                    <a:cubicBezTo>
                      <a:pt x="28" y="7"/>
                      <a:pt x="26" y="4"/>
                      <a:pt x="2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6"/>
                      <a:pt x="9" y="12"/>
                      <a:pt x="16" y="16"/>
                    </a:cubicBezTo>
                    <a:cubicBezTo>
                      <a:pt x="16" y="15"/>
                      <a:pt x="16" y="14"/>
                      <a:pt x="16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endParaRPr>
              </a:p>
            </p:txBody>
          </p:sp>
          <p:sp>
            <p:nvSpPr>
              <p:cNvPr id="59" name="Freeform 26">
                <a:extLst>
                  <a:ext uri="{FF2B5EF4-FFF2-40B4-BE49-F238E27FC236}">
                    <a16:creationId xmlns:a16="http://schemas.microsoft.com/office/drawing/2014/main" id="{0098D397-1F53-4393-8F81-6DFD9DE5D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0313" y="3970338"/>
                <a:ext cx="131763" cy="76200"/>
              </a:xfrm>
              <a:custGeom>
                <a:avLst/>
                <a:gdLst>
                  <a:gd name="T0" fmla="*/ 22 w 35"/>
                  <a:gd name="T1" fmla="*/ 20 h 20"/>
                  <a:gd name="T2" fmla="*/ 35 w 35"/>
                  <a:gd name="T3" fmla="*/ 1 h 20"/>
                  <a:gd name="T4" fmla="*/ 35 w 35"/>
                  <a:gd name="T5" fmla="*/ 0 h 20"/>
                  <a:gd name="T6" fmla="*/ 0 w 35"/>
                  <a:gd name="T7" fmla="*/ 20 h 20"/>
                  <a:gd name="T8" fmla="*/ 22 w 35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20">
                    <a:moveTo>
                      <a:pt x="22" y="20"/>
                    </a:moveTo>
                    <a:cubicBezTo>
                      <a:pt x="25" y="13"/>
                      <a:pt x="29" y="7"/>
                      <a:pt x="35" y="1"/>
                    </a:cubicBezTo>
                    <a:cubicBezTo>
                      <a:pt x="35" y="1"/>
                      <a:pt x="35" y="0"/>
                      <a:pt x="35" y="0"/>
                    </a:cubicBezTo>
                    <a:cubicBezTo>
                      <a:pt x="21" y="1"/>
                      <a:pt x="8" y="9"/>
                      <a:pt x="0" y="20"/>
                    </a:cubicBezTo>
                    <a:lnTo>
                      <a:pt x="22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endParaRPr>
              </a:p>
            </p:txBody>
          </p:sp>
          <p:sp>
            <p:nvSpPr>
              <p:cNvPr id="60" name="Freeform 27">
                <a:extLst>
                  <a:ext uri="{FF2B5EF4-FFF2-40B4-BE49-F238E27FC236}">
                    <a16:creationId xmlns:a16="http://schemas.microsoft.com/office/drawing/2014/main" id="{99C301F2-BE18-4B90-8BD5-BD83D23DCC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6975" y="4060825"/>
                <a:ext cx="107950" cy="76200"/>
              </a:xfrm>
              <a:custGeom>
                <a:avLst/>
                <a:gdLst>
                  <a:gd name="T0" fmla="*/ 0 w 29"/>
                  <a:gd name="T1" fmla="*/ 20 h 20"/>
                  <a:gd name="T2" fmla="*/ 26 w 29"/>
                  <a:gd name="T3" fmla="*/ 20 h 20"/>
                  <a:gd name="T4" fmla="*/ 29 w 29"/>
                  <a:gd name="T5" fmla="*/ 0 h 20"/>
                  <a:gd name="T6" fmla="*/ 6 w 29"/>
                  <a:gd name="T7" fmla="*/ 0 h 20"/>
                  <a:gd name="T8" fmla="*/ 0 w 29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0">
                    <a:moveTo>
                      <a:pt x="0" y="20"/>
                    </a:move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13"/>
                      <a:pt x="27" y="6"/>
                      <a:pt x="29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6"/>
                      <a:pt x="1" y="13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endParaRPr>
              </a:p>
            </p:txBody>
          </p:sp>
          <p:sp>
            <p:nvSpPr>
              <p:cNvPr id="61" name="Freeform 28">
                <a:extLst>
                  <a:ext uri="{FF2B5EF4-FFF2-40B4-BE49-F238E27FC236}">
                    <a16:creationId xmlns:a16="http://schemas.microsoft.com/office/drawing/2014/main" id="{AB54A9D2-267B-4042-B4EE-2C08B2FF81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7475" y="3970338"/>
                <a:ext cx="136525" cy="76200"/>
              </a:xfrm>
              <a:custGeom>
                <a:avLst/>
                <a:gdLst>
                  <a:gd name="T0" fmla="*/ 1 w 36"/>
                  <a:gd name="T1" fmla="*/ 1 h 20"/>
                  <a:gd name="T2" fmla="*/ 13 w 36"/>
                  <a:gd name="T3" fmla="*/ 20 h 20"/>
                  <a:gd name="T4" fmla="*/ 36 w 36"/>
                  <a:gd name="T5" fmla="*/ 20 h 20"/>
                  <a:gd name="T6" fmla="*/ 0 w 36"/>
                  <a:gd name="T7" fmla="*/ 0 h 20"/>
                  <a:gd name="T8" fmla="*/ 1 w 36"/>
                  <a:gd name="T9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20">
                    <a:moveTo>
                      <a:pt x="1" y="1"/>
                    </a:moveTo>
                    <a:cubicBezTo>
                      <a:pt x="6" y="7"/>
                      <a:pt x="10" y="13"/>
                      <a:pt x="13" y="20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28" y="9"/>
                      <a:pt x="15" y="1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endParaRPr>
              </a:p>
            </p:txBody>
          </p:sp>
          <p:sp>
            <p:nvSpPr>
              <p:cNvPr id="62" name="Freeform 29">
                <a:extLst>
                  <a:ext uri="{FF2B5EF4-FFF2-40B4-BE49-F238E27FC236}">
                    <a16:creationId xmlns:a16="http://schemas.microsoft.com/office/drawing/2014/main" id="{2CD603BB-205D-41BD-9E61-381BC5FF73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4925" y="4151313"/>
                <a:ext cx="139700" cy="76200"/>
              </a:xfrm>
              <a:custGeom>
                <a:avLst/>
                <a:gdLst>
                  <a:gd name="T0" fmla="*/ 33 w 37"/>
                  <a:gd name="T1" fmla="*/ 19 h 20"/>
                  <a:gd name="T2" fmla="*/ 30 w 37"/>
                  <a:gd name="T3" fmla="*/ 14 h 20"/>
                  <a:gd name="T4" fmla="*/ 34 w 37"/>
                  <a:gd name="T5" fmla="*/ 9 h 20"/>
                  <a:gd name="T6" fmla="*/ 36 w 37"/>
                  <a:gd name="T7" fmla="*/ 8 h 20"/>
                  <a:gd name="T8" fmla="*/ 37 w 37"/>
                  <a:gd name="T9" fmla="*/ 0 h 20"/>
                  <a:gd name="T10" fmla="*/ 0 w 37"/>
                  <a:gd name="T11" fmla="*/ 0 h 20"/>
                  <a:gd name="T12" fmla="*/ 4 w 37"/>
                  <a:gd name="T13" fmla="*/ 20 h 20"/>
                  <a:gd name="T14" fmla="*/ 33 w 37"/>
                  <a:gd name="T15" fmla="*/ 20 h 20"/>
                  <a:gd name="T16" fmla="*/ 33 w 37"/>
                  <a:gd name="T17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20">
                    <a:moveTo>
                      <a:pt x="33" y="19"/>
                    </a:moveTo>
                    <a:cubicBezTo>
                      <a:pt x="31" y="18"/>
                      <a:pt x="30" y="16"/>
                      <a:pt x="30" y="14"/>
                    </a:cubicBezTo>
                    <a:cubicBezTo>
                      <a:pt x="31" y="12"/>
                      <a:pt x="32" y="10"/>
                      <a:pt x="34" y="9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7" y="5"/>
                      <a:pt x="37" y="3"/>
                      <a:pt x="3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7"/>
                      <a:pt x="2" y="13"/>
                      <a:pt x="4" y="20"/>
                    </a:cubicBezTo>
                    <a:cubicBezTo>
                      <a:pt x="33" y="20"/>
                      <a:pt x="33" y="20"/>
                      <a:pt x="33" y="20"/>
                    </a:cubicBezTo>
                    <a:cubicBezTo>
                      <a:pt x="33" y="20"/>
                      <a:pt x="33" y="19"/>
                      <a:pt x="33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endParaRPr>
              </a:p>
            </p:txBody>
          </p:sp>
          <p:sp>
            <p:nvSpPr>
              <p:cNvPr id="63" name="Freeform 30">
                <a:extLst>
                  <a:ext uri="{FF2B5EF4-FFF2-40B4-BE49-F238E27FC236}">
                    <a16:creationId xmlns:a16="http://schemas.microsoft.com/office/drawing/2014/main" id="{EBDF93EF-731C-48FD-B24B-FB3D20BFCC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7150" y="4241800"/>
                <a:ext cx="95250" cy="41275"/>
              </a:xfrm>
              <a:custGeom>
                <a:avLst/>
                <a:gdLst>
                  <a:gd name="T0" fmla="*/ 25 w 25"/>
                  <a:gd name="T1" fmla="*/ 2 h 11"/>
                  <a:gd name="T2" fmla="*/ 25 w 25"/>
                  <a:gd name="T3" fmla="*/ 0 h 11"/>
                  <a:gd name="T4" fmla="*/ 0 w 25"/>
                  <a:gd name="T5" fmla="*/ 0 h 11"/>
                  <a:gd name="T6" fmla="*/ 5 w 25"/>
                  <a:gd name="T7" fmla="*/ 11 h 11"/>
                  <a:gd name="T8" fmla="*/ 25 w 25"/>
                  <a:gd name="T9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1">
                    <a:moveTo>
                      <a:pt x="25" y="2"/>
                    </a:moveTo>
                    <a:cubicBezTo>
                      <a:pt x="25" y="1"/>
                      <a:pt x="25" y="1"/>
                      <a:pt x="2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4"/>
                      <a:pt x="3" y="7"/>
                      <a:pt x="5" y="11"/>
                    </a:cubicBezTo>
                    <a:cubicBezTo>
                      <a:pt x="11" y="10"/>
                      <a:pt x="18" y="8"/>
                      <a:pt x="2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endParaRPr>
              </a:p>
            </p:txBody>
          </p:sp>
          <p:sp>
            <p:nvSpPr>
              <p:cNvPr id="64" name="Freeform 31">
                <a:extLst>
                  <a:ext uri="{FF2B5EF4-FFF2-40B4-BE49-F238E27FC236}">
                    <a16:creationId xmlns:a16="http://schemas.microsoft.com/office/drawing/2014/main" id="{8091DEB6-3D80-476F-8CCA-4F14011853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0638" y="4159250"/>
                <a:ext cx="266700" cy="173038"/>
              </a:xfrm>
              <a:custGeom>
                <a:avLst/>
                <a:gdLst>
                  <a:gd name="T0" fmla="*/ 66 w 71"/>
                  <a:gd name="T1" fmla="*/ 1 h 46"/>
                  <a:gd name="T2" fmla="*/ 65 w 71"/>
                  <a:gd name="T3" fmla="*/ 0 h 46"/>
                  <a:gd name="T4" fmla="*/ 63 w 71"/>
                  <a:gd name="T5" fmla="*/ 0 h 46"/>
                  <a:gd name="T6" fmla="*/ 40 w 71"/>
                  <a:gd name="T7" fmla="*/ 10 h 46"/>
                  <a:gd name="T8" fmla="*/ 38 w 71"/>
                  <a:gd name="T9" fmla="*/ 12 h 46"/>
                  <a:gd name="T10" fmla="*/ 40 w 71"/>
                  <a:gd name="T11" fmla="*/ 14 h 46"/>
                  <a:gd name="T12" fmla="*/ 45 w 71"/>
                  <a:gd name="T13" fmla="*/ 17 h 46"/>
                  <a:gd name="T14" fmla="*/ 12 w 71"/>
                  <a:gd name="T15" fmla="*/ 37 h 46"/>
                  <a:gd name="T16" fmla="*/ 3 w 71"/>
                  <a:gd name="T17" fmla="*/ 36 h 46"/>
                  <a:gd name="T18" fmla="*/ 1 w 71"/>
                  <a:gd name="T19" fmla="*/ 37 h 46"/>
                  <a:gd name="T20" fmla="*/ 2 w 71"/>
                  <a:gd name="T21" fmla="*/ 40 h 46"/>
                  <a:gd name="T22" fmla="*/ 28 w 71"/>
                  <a:gd name="T23" fmla="*/ 46 h 46"/>
                  <a:gd name="T24" fmla="*/ 63 w 71"/>
                  <a:gd name="T25" fmla="*/ 26 h 46"/>
                  <a:gd name="T26" fmla="*/ 68 w 71"/>
                  <a:gd name="T27" fmla="*/ 28 h 46"/>
                  <a:gd name="T28" fmla="*/ 70 w 71"/>
                  <a:gd name="T29" fmla="*/ 28 h 46"/>
                  <a:gd name="T30" fmla="*/ 71 w 71"/>
                  <a:gd name="T31" fmla="*/ 26 h 46"/>
                  <a:gd name="T32" fmla="*/ 66 w 71"/>
                  <a:gd name="T33" fmla="*/ 1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46">
                    <a:moveTo>
                      <a:pt x="66" y="1"/>
                    </a:moveTo>
                    <a:cubicBezTo>
                      <a:pt x="66" y="1"/>
                      <a:pt x="65" y="0"/>
                      <a:pt x="65" y="0"/>
                    </a:cubicBezTo>
                    <a:cubicBezTo>
                      <a:pt x="64" y="0"/>
                      <a:pt x="64" y="0"/>
                      <a:pt x="63" y="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39" y="11"/>
                      <a:pt x="38" y="11"/>
                      <a:pt x="38" y="12"/>
                    </a:cubicBezTo>
                    <a:cubicBezTo>
                      <a:pt x="38" y="13"/>
                      <a:pt x="39" y="14"/>
                      <a:pt x="40" y="14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36" y="33"/>
                      <a:pt x="22" y="37"/>
                      <a:pt x="12" y="37"/>
                    </a:cubicBezTo>
                    <a:cubicBezTo>
                      <a:pt x="7" y="37"/>
                      <a:pt x="3" y="36"/>
                      <a:pt x="3" y="36"/>
                    </a:cubicBezTo>
                    <a:cubicBezTo>
                      <a:pt x="2" y="36"/>
                      <a:pt x="1" y="36"/>
                      <a:pt x="1" y="37"/>
                    </a:cubicBezTo>
                    <a:cubicBezTo>
                      <a:pt x="0" y="38"/>
                      <a:pt x="1" y="39"/>
                      <a:pt x="2" y="40"/>
                    </a:cubicBezTo>
                    <a:cubicBezTo>
                      <a:pt x="2" y="40"/>
                      <a:pt x="14" y="46"/>
                      <a:pt x="28" y="46"/>
                    </a:cubicBezTo>
                    <a:cubicBezTo>
                      <a:pt x="43" y="46"/>
                      <a:pt x="55" y="39"/>
                      <a:pt x="63" y="26"/>
                    </a:cubicBezTo>
                    <a:cubicBezTo>
                      <a:pt x="68" y="28"/>
                      <a:pt x="68" y="28"/>
                      <a:pt x="68" y="28"/>
                    </a:cubicBezTo>
                    <a:cubicBezTo>
                      <a:pt x="69" y="29"/>
                      <a:pt x="70" y="29"/>
                      <a:pt x="70" y="28"/>
                    </a:cubicBezTo>
                    <a:cubicBezTo>
                      <a:pt x="71" y="28"/>
                      <a:pt x="71" y="27"/>
                      <a:pt x="71" y="26"/>
                    </a:cubicBezTo>
                    <a:lnTo>
                      <a:pt x="6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endParaRP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F8B37816-71BD-411F-B50E-641205D9E3D4}"/>
                </a:ext>
              </a:extLst>
            </p:cNvPr>
            <p:cNvGrpSpPr/>
            <p:nvPr/>
          </p:nvGrpSpPr>
          <p:grpSpPr>
            <a:xfrm>
              <a:off x="7696785" y="1660812"/>
              <a:ext cx="248978" cy="248978"/>
              <a:chOff x="9166226" y="3952875"/>
              <a:chExt cx="360363" cy="360363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66" name="Freeform 24">
                <a:extLst>
                  <a:ext uri="{FF2B5EF4-FFF2-40B4-BE49-F238E27FC236}">
                    <a16:creationId xmlns:a16="http://schemas.microsoft.com/office/drawing/2014/main" id="{D230481B-C966-47AB-872A-04D8BAA13A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66226" y="4071938"/>
                <a:ext cx="360363" cy="241300"/>
              </a:xfrm>
              <a:custGeom>
                <a:avLst/>
                <a:gdLst>
                  <a:gd name="T0" fmla="*/ 94 w 96"/>
                  <a:gd name="T1" fmla="*/ 60 h 64"/>
                  <a:gd name="T2" fmla="*/ 92 w 96"/>
                  <a:gd name="T3" fmla="*/ 60 h 64"/>
                  <a:gd name="T4" fmla="*/ 92 w 96"/>
                  <a:gd name="T5" fmla="*/ 2 h 64"/>
                  <a:gd name="T6" fmla="*/ 90 w 96"/>
                  <a:gd name="T7" fmla="*/ 0 h 64"/>
                  <a:gd name="T8" fmla="*/ 78 w 96"/>
                  <a:gd name="T9" fmla="*/ 0 h 64"/>
                  <a:gd name="T10" fmla="*/ 76 w 96"/>
                  <a:gd name="T11" fmla="*/ 2 h 64"/>
                  <a:gd name="T12" fmla="*/ 76 w 96"/>
                  <a:gd name="T13" fmla="*/ 60 h 64"/>
                  <a:gd name="T14" fmla="*/ 68 w 96"/>
                  <a:gd name="T15" fmla="*/ 60 h 64"/>
                  <a:gd name="T16" fmla="*/ 68 w 96"/>
                  <a:gd name="T17" fmla="*/ 30 h 64"/>
                  <a:gd name="T18" fmla="*/ 66 w 96"/>
                  <a:gd name="T19" fmla="*/ 28 h 64"/>
                  <a:gd name="T20" fmla="*/ 54 w 96"/>
                  <a:gd name="T21" fmla="*/ 28 h 64"/>
                  <a:gd name="T22" fmla="*/ 52 w 96"/>
                  <a:gd name="T23" fmla="*/ 30 h 64"/>
                  <a:gd name="T24" fmla="*/ 52 w 96"/>
                  <a:gd name="T25" fmla="*/ 60 h 64"/>
                  <a:gd name="T26" fmla="*/ 44 w 96"/>
                  <a:gd name="T27" fmla="*/ 60 h 64"/>
                  <a:gd name="T28" fmla="*/ 44 w 96"/>
                  <a:gd name="T29" fmla="*/ 22 h 64"/>
                  <a:gd name="T30" fmla="*/ 42 w 96"/>
                  <a:gd name="T31" fmla="*/ 20 h 64"/>
                  <a:gd name="T32" fmla="*/ 30 w 96"/>
                  <a:gd name="T33" fmla="*/ 20 h 64"/>
                  <a:gd name="T34" fmla="*/ 28 w 96"/>
                  <a:gd name="T35" fmla="*/ 22 h 64"/>
                  <a:gd name="T36" fmla="*/ 28 w 96"/>
                  <a:gd name="T37" fmla="*/ 60 h 64"/>
                  <a:gd name="T38" fmla="*/ 20 w 96"/>
                  <a:gd name="T39" fmla="*/ 60 h 64"/>
                  <a:gd name="T40" fmla="*/ 20 w 96"/>
                  <a:gd name="T41" fmla="*/ 42 h 64"/>
                  <a:gd name="T42" fmla="*/ 18 w 96"/>
                  <a:gd name="T43" fmla="*/ 40 h 64"/>
                  <a:gd name="T44" fmla="*/ 6 w 96"/>
                  <a:gd name="T45" fmla="*/ 40 h 64"/>
                  <a:gd name="T46" fmla="*/ 4 w 96"/>
                  <a:gd name="T47" fmla="*/ 42 h 64"/>
                  <a:gd name="T48" fmla="*/ 4 w 96"/>
                  <a:gd name="T49" fmla="*/ 60 h 64"/>
                  <a:gd name="T50" fmla="*/ 2 w 96"/>
                  <a:gd name="T51" fmla="*/ 60 h 64"/>
                  <a:gd name="T52" fmla="*/ 0 w 96"/>
                  <a:gd name="T53" fmla="*/ 62 h 64"/>
                  <a:gd name="T54" fmla="*/ 2 w 96"/>
                  <a:gd name="T55" fmla="*/ 64 h 64"/>
                  <a:gd name="T56" fmla="*/ 94 w 96"/>
                  <a:gd name="T57" fmla="*/ 64 h 64"/>
                  <a:gd name="T58" fmla="*/ 96 w 96"/>
                  <a:gd name="T59" fmla="*/ 62 h 64"/>
                  <a:gd name="T60" fmla="*/ 94 w 96"/>
                  <a:gd name="T61" fmla="*/ 6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6" h="64">
                    <a:moveTo>
                      <a:pt x="94" y="60"/>
                    </a:moveTo>
                    <a:cubicBezTo>
                      <a:pt x="92" y="60"/>
                      <a:pt x="92" y="60"/>
                      <a:pt x="92" y="60"/>
                    </a:cubicBezTo>
                    <a:cubicBezTo>
                      <a:pt x="92" y="2"/>
                      <a:pt x="92" y="2"/>
                      <a:pt x="92" y="2"/>
                    </a:cubicBezTo>
                    <a:cubicBezTo>
                      <a:pt x="92" y="1"/>
                      <a:pt x="91" y="0"/>
                      <a:pt x="90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7" y="0"/>
                      <a:pt x="76" y="1"/>
                      <a:pt x="76" y="2"/>
                    </a:cubicBezTo>
                    <a:cubicBezTo>
                      <a:pt x="76" y="60"/>
                      <a:pt x="76" y="60"/>
                      <a:pt x="76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8" y="30"/>
                      <a:pt x="68" y="30"/>
                      <a:pt x="68" y="30"/>
                    </a:cubicBezTo>
                    <a:cubicBezTo>
                      <a:pt x="68" y="29"/>
                      <a:pt x="67" y="28"/>
                      <a:pt x="66" y="28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3" y="28"/>
                      <a:pt x="52" y="29"/>
                      <a:pt x="52" y="3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44" y="60"/>
                      <a:pt x="44" y="60"/>
                      <a:pt x="44" y="60"/>
                    </a:cubicBezTo>
                    <a:cubicBezTo>
                      <a:pt x="44" y="22"/>
                      <a:pt x="44" y="22"/>
                      <a:pt x="44" y="22"/>
                    </a:cubicBezTo>
                    <a:cubicBezTo>
                      <a:pt x="44" y="21"/>
                      <a:pt x="43" y="20"/>
                      <a:pt x="42" y="20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29" y="20"/>
                      <a:pt x="28" y="21"/>
                      <a:pt x="28" y="22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0" y="60"/>
                      <a:pt x="20" y="60"/>
                      <a:pt x="20" y="60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20" y="41"/>
                      <a:pt x="19" y="40"/>
                      <a:pt x="18" y="40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5" y="40"/>
                      <a:pt x="4" y="41"/>
                      <a:pt x="4" y="42"/>
                    </a:cubicBezTo>
                    <a:cubicBezTo>
                      <a:pt x="4" y="60"/>
                      <a:pt x="4" y="60"/>
                      <a:pt x="4" y="60"/>
                    </a:cubicBezTo>
                    <a:cubicBezTo>
                      <a:pt x="2" y="60"/>
                      <a:pt x="2" y="60"/>
                      <a:pt x="2" y="60"/>
                    </a:cubicBezTo>
                    <a:cubicBezTo>
                      <a:pt x="1" y="60"/>
                      <a:pt x="0" y="61"/>
                      <a:pt x="0" y="62"/>
                    </a:cubicBezTo>
                    <a:cubicBezTo>
                      <a:pt x="0" y="63"/>
                      <a:pt x="1" y="64"/>
                      <a:pt x="2" y="64"/>
                    </a:cubicBezTo>
                    <a:cubicBezTo>
                      <a:pt x="94" y="64"/>
                      <a:pt x="94" y="64"/>
                      <a:pt x="94" y="64"/>
                    </a:cubicBezTo>
                    <a:cubicBezTo>
                      <a:pt x="95" y="64"/>
                      <a:pt x="96" y="63"/>
                      <a:pt x="96" y="62"/>
                    </a:cubicBezTo>
                    <a:cubicBezTo>
                      <a:pt x="96" y="61"/>
                      <a:pt x="95" y="60"/>
                      <a:pt x="9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endParaRPr>
              </a:p>
            </p:txBody>
          </p:sp>
          <p:sp>
            <p:nvSpPr>
              <p:cNvPr id="67" name="Freeform 25">
                <a:extLst>
                  <a:ext uri="{FF2B5EF4-FFF2-40B4-BE49-F238E27FC236}">
                    <a16:creationId xmlns:a16="http://schemas.microsoft.com/office/drawing/2014/main" id="{8D617E95-DF72-43F1-97EB-9F1354893F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88451" y="3952875"/>
                <a:ext cx="315913" cy="195263"/>
              </a:xfrm>
              <a:custGeom>
                <a:avLst/>
                <a:gdLst>
                  <a:gd name="T0" fmla="*/ 6 w 84"/>
                  <a:gd name="T1" fmla="*/ 52 h 52"/>
                  <a:gd name="T2" fmla="*/ 12 w 84"/>
                  <a:gd name="T3" fmla="*/ 46 h 52"/>
                  <a:gd name="T4" fmla="*/ 12 w 84"/>
                  <a:gd name="T5" fmla="*/ 44 h 52"/>
                  <a:gd name="T6" fmla="*/ 27 w 84"/>
                  <a:gd name="T7" fmla="*/ 31 h 52"/>
                  <a:gd name="T8" fmla="*/ 30 w 84"/>
                  <a:gd name="T9" fmla="*/ 32 h 52"/>
                  <a:gd name="T10" fmla="*/ 35 w 84"/>
                  <a:gd name="T11" fmla="*/ 30 h 52"/>
                  <a:gd name="T12" fmla="*/ 48 w 84"/>
                  <a:gd name="T13" fmla="*/ 34 h 52"/>
                  <a:gd name="T14" fmla="*/ 54 w 84"/>
                  <a:gd name="T15" fmla="*/ 40 h 52"/>
                  <a:gd name="T16" fmla="*/ 60 w 84"/>
                  <a:gd name="T17" fmla="*/ 34 h 52"/>
                  <a:gd name="T18" fmla="*/ 59 w 84"/>
                  <a:gd name="T19" fmla="*/ 31 h 52"/>
                  <a:gd name="T20" fmla="*/ 76 w 84"/>
                  <a:gd name="T21" fmla="*/ 12 h 52"/>
                  <a:gd name="T22" fmla="*/ 78 w 84"/>
                  <a:gd name="T23" fmla="*/ 12 h 52"/>
                  <a:gd name="T24" fmla="*/ 84 w 84"/>
                  <a:gd name="T25" fmla="*/ 6 h 52"/>
                  <a:gd name="T26" fmla="*/ 78 w 84"/>
                  <a:gd name="T27" fmla="*/ 0 h 52"/>
                  <a:gd name="T28" fmla="*/ 72 w 84"/>
                  <a:gd name="T29" fmla="*/ 6 h 52"/>
                  <a:gd name="T30" fmla="*/ 73 w 84"/>
                  <a:gd name="T31" fmla="*/ 9 h 52"/>
                  <a:gd name="T32" fmla="*/ 56 w 84"/>
                  <a:gd name="T33" fmla="*/ 28 h 52"/>
                  <a:gd name="T34" fmla="*/ 54 w 84"/>
                  <a:gd name="T35" fmla="*/ 28 h 52"/>
                  <a:gd name="T36" fmla="*/ 49 w 84"/>
                  <a:gd name="T37" fmla="*/ 30 h 52"/>
                  <a:gd name="T38" fmla="*/ 36 w 84"/>
                  <a:gd name="T39" fmla="*/ 26 h 52"/>
                  <a:gd name="T40" fmla="*/ 30 w 84"/>
                  <a:gd name="T41" fmla="*/ 20 h 52"/>
                  <a:gd name="T42" fmla="*/ 24 w 84"/>
                  <a:gd name="T43" fmla="*/ 26 h 52"/>
                  <a:gd name="T44" fmla="*/ 24 w 84"/>
                  <a:gd name="T45" fmla="*/ 28 h 52"/>
                  <a:gd name="T46" fmla="*/ 9 w 84"/>
                  <a:gd name="T47" fmla="*/ 41 h 52"/>
                  <a:gd name="T48" fmla="*/ 6 w 84"/>
                  <a:gd name="T49" fmla="*/ 40 h 52"/>
                  <a:gd name="T50" fmla="*/ 0 w 84"/>
                  <a:gd name="T51" fmla="*/ 46 h 52"/>
                  <a:gd name="T52" fmla="*/ 6 w 84"/>
                  <a:gd name="T5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4" h="52">
                    <a:moveTo>
                      <a:pt x="6" y="52"/>
                    </a:moveTo>
                    <a:cubicBezTo>
                      <a:pt x="9" y="52"/>
                      <a:pt x="12" y="49"/>
                      <a:pt x="12" y="46"/>
                    </a:cubicBezTo>
                    <a:cubicBezTo>
                      <a:pt x="12" y="45"/>
                      <a:pt x="12" y="45"/>
                      <a:pt x="12" y="4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8" y="32"/>
                      <a:pt x="29" y="32"/>
                      <a:pt x="30" y="32"/>
                    </a:cubicBezTo>
                    <a:cubicBezTo>
                      <a:pt x="32" y="32"/>
                      <a:pt x="34" y="31"/>
                      <a:pt x="35" y="30"/>
                    </a:cubicBezTo>
                    <a:cubicBezTo>
                      <a:pt x="48" y="34"/>
                      <a:pt x="48" y="34"/>
                      <a:pt x="48" y="34"/>
                    </a:cubicBezTo>
                    <a:cubicBezTo>
                      <a:pt x="48" y="37"/>
                      <a:pt x="51" y="40"/>
                      <a:pt x="54" y="40"/>
                    </a:cubicBezTo>
                    <a:cubicBezTo>
                      <a:pt x="57" y="40"/>
                      <a:pt x="60" y="37"/>
                      <a:pt x="60" y="34"/>
                    </a:cubicBezTo>
                    <a:cubicBezTo>
                      <a:pt x="60" y="33"/>
                      <a:pt x="60" y="32"/>
                      <a:pt x="59" y="31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7" y="12"/>
                      <a:pt x="77" y="12"/>
                      <a:pt x="78" y="12"/>
                    </a:cubicBezTo>
                    <a:cubicBezTo>
                      <a:pt x="81" y="12"/>
                      <a:pt x="84" y="9"/>
                      <a:pt x="84" y="6"/>
                    </a:cubicBezTo>
                    <a:cubicBezTo>
                      <a:pt x="84" y="3"/>
                      <a:pt x="81" y="0"/>
                      <a:pt x="78" y="0"/>
                    </a:cubicBezTo>
                    <a:cubicBezTo>
                      <a:pt x="75" y="0"/>
                      <a:pt x="72" y="3"/>
                      <a:pt x="72" y="6"/>
                    </a:cubicBezTo>
                    <a:cubicBezTo>
                      <a:pt x="72" y="7"/>
                      <a:pt x="72" y="8"/>
                      <a:pt x="73" y="9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5" y="28"/>
                      <a:pt x="55" y="28"/>
                      <a:pt x="54" y="28"/>
                    </a:cubicBezTo>
                    <a:cubicBezTo>
                      <a:pt x="52" y="28"/>
                      <a:pt x="50" y="29"/>
                      <a:pt x="49" y="30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6" y="23"/>
                      <a:pt x="33" y="20"/>
                      <a:pt x="30" y="20"/>
                    </a:cubicBezTo>
                    <a:cubicBezTo>
                      <a:pt x="27" y="20"/>
                      <a:pt x="24" y="23"/>
                      <a:pt x="24" y="26"/>
                    </a:cubicBezTo>
                    <a:cubicBezTo>
                      <a:pt x="24" y="27"/>
                      <a:pt x="24" y="27"/>
                      <a:pt x="24" y="28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8" y="40"/>
                      <a:pt x="7" y="40"/>
                      <a:pt x="6" y="40"/>
                    </a:cubicBezTo>
                    <a:cubicBezTo>
                      <a:pt x="3" y="40"/>
                      <a:pt x="0" y="43"/>
                      <a:pt x="0" y="46"/>
                    </a:cubicBezTo>
                    <a:cubicBezTo>
                      <a:pt x="0" y="49"/>
                      <a:pt x="3" y="52"/>
                      <a:pt x="6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endParaRP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1B0EB58D-E45E-4F55-B5BF-088098984DE6}"/>
                </a:ext>
              </a:extLst>
            </p:cNvPr>
            <p:cNvGrpSpPr/>
            <p:nvPr/>
          </p:nvGrpSpPr>
          <p:grpSpPr>
            <a:xfrm>
              <a:off x="8273217" y="4224262"/>
              <a:ext cx="279818" cy="281045"/>
              <a:chOff x="5554663" y="3611563"/>
              <a:chExt cx="361950" cy="363537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69" name="Freeform 48">
                <a:extLst>
                  <a:ext uri="{FF2B5EF4-FFF2-40B4-BE49-F238E27FC236}">
                    <a16:creationId xmlns:a16="http://schemas.microsoft.com/office/drawing/2014/main" id="{AF76FA75-06F1-494F-9F26-5014461749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61025" y="3611563"/>
                <a:ext cx="255588" cy="257175"/>
              </a:xfrm>
              <a:custGeom>
                <a:avLst/>
                <a:gdLst>
                  <a:gd name="T0" fmla="*/ 67 w 68"/>
                  <a:gd name="T1" fmla="*/ 41 h 68"/>
                  <a:gd name="T2" fmla="*/ 62 w 68"/>
                  <a:gd name="T3" fmla="*/ 38 h 68"/>
                  <a:gd name="T4" fmla="*/ 62 w 68"/>
                  <a:gd name="T5" fmla="*/ 34 h 68"/>
                  <a:gd name="T6" fmla="*/ 62 w 68"/>
                  <a:gd name="T7" fmla="*/ 30 h 68"/>
                  <a:gd name="T8" fmla="*/ 67 w 68"/>
                  <a:gd name="T9" fmla="*/ 27 h 68"/>
                  <a:gd name="T10" fmla="*/ 67 w 68"/>
                  <a:gd name="T11" fmla="*/ 24 h 68"/>
                  <a:gd name="T12" fmla="*/ 59 w 68"/>
                  <a:gd name="T13" fmla="*/ 10 h 68"/>
                  <a:gd name="T14" fmla="*/ 58 w 68"/>
                  <a:gd name="T15" fmla="*/ 9 h 68"/>
                  <a:gd name="T16" fmla="*/ 57 w 68"/>
                  <a:gd name="T17" fmla="*/ 9 h 68"/>
                  <a:gd name="T18" fmla="*/ 52 w 68"/>
                  <a:gd name="T19" fmla="*/ 12 h 68"/>
                  <a:gd name="T20" fmla="*/ 44 w 68"/>
                  <a:gd name="T21" fmla="*/ 8 h 68"/>
                  <a:gd name="T22" fmla="*/ 44 w 68"/>
                  <a:gd name="T23" fmla="*/ 2 h 68"/>
                  <a:gd name="T24" fmla="*/ 42 w 68"/>
                  <a:gd name="T25" fmla="*/ 0 h 68"/>
                  <a:gd name="T26" fmla="*/ 26 w 68"/>
                  <a:gd name="T27" fmla="*/ 0 h 68"/>
                  <a:gd name="T28" fmla="*/ 24 w 68"/>
                  <a:gd name="T29" fmla="*/ 2 h 68"/>
                  <a:gd name="T30" fmla="*/ 24 w 68"/>
                  <a:gd name="T31" fmla="*/ 8 h 68"/>
                  <a:gd name="T32" fmla="*/ 17 w 68"/>
                  <a:gd name="T33" fmla="*/ 12 h 68"/>
                  <a:gd name="T34" fmla="*/ 11 w 68"/>
                  <a:gd name="T35" fmla="*/ 9 h 68"/>
                  <a:gd name="T36" fmla="*/ 9 w 68"/>
                  <a:gd name="T37" fmla="*/ 10 h 68"/>
                  <a:gd name="T38" fmla="*/ 1 w 68"/>
                  <a:gd name="T39" fmla="*/ 24 h 68"/>
                  <a:gd name="T40" fmla="*/ 0 w 68"/>
                  <a:gd name="T41" fmla="*/ 25 h 68"/>
                  <a:gd name="T42" fmla="*/ 1 w 68"/>
                  <a:gd name="T43" fmla="*/ 27 h 68"/>
                  <a:gd name="T44" fmla="*/ 6 w 68"/>
                  <a:gd name="T45" fmla="*/ 30 h 68"/>
                  <a:gd name="T46" fmla="*/ 6 w 68"/>
                  <a:gd name="T47" fmla="*/ 34 h 68"/>
                  <a:gd name="T48" fmla="*/ 6 w 68"/>
                  <a:gd name="T49" fmla="*/ 38 h 68"/>
                  <a:gd name="T50" fmla="*/ 1 w 68"/>
                  <a:gd name="T51" fmla="*/ 41 h 68"/>
                  <a:gd name="T52" fmla="*/ 1 w 68"/>
                  <a:gd name="T53" fmla="*/ 44 h 68"/>
                  <a:gd name="T54" fmla="*/ 9 w 68"/>
                  <a:gd name="T55" fmla="*/ 58 h 68"/>
                  <a:gd name="T56" fmla="*/ 11 w 68"/>
                  <a:gd name="T57" fmla="*/ 59 h 68"/>
                  <a:gd name="T58" fmla="*/ 17 w 68"/>
                  <a:gd name="T59" fmla="*/ 56 h 68"/>
                  <a:gd name="T60" fmla="*/ 24 w 68"/>
                  <a:gd name="T61" fmla="*/ 60 h 68"/>
                  <a:gd name="T62" fmla="*/ 24 w 68"/>
                  <a:gd name="T63" fmla="*/ 66 h 68"/>
                  <a:gd name="T64" fmla="*/ 26 w 68"/>
                  <a:gd name="T65" fmla="*/ 68 h 68"/>
                  <a:gd name="T66" fmla="*/ 42 w 68"/>
                  <a:gd name="T67" fmla="*/ 68 h 68"/>
                  <a:gd name="T68" fmla="*/ 44 w 68"/>
                  <a:gd name="T69" fmla="*/ 66 h 68"/>
                  <a:gd name="T70" fmla="*/ 44 w 68"/>
                  <a:gd name="T71" fmla="*/ 60 h 68"/>
                  <a:gd name="T72" fmla="*/ 52 w 68"/>
                  <a:gd name="T73" fmla="*/ 56 h 68"/>
                  <a:gd name="T74" fmla="*/ 57 w 68"/>
                  <a:gd name="T75" fmla="*/ 59 h 68"/>
                  <a:gd name="T76" fmla="*/ 58 w 68"/>
                  <a:gd name="T77" fmla="*/ 59 h 68"/>
                  <a:gd name="T78" fmla="*/ 60 w 68"/>
                  <a:gd name="T79" fmla="*/ 58 h 68"/>
                  <a:gd name="T80" fmla="*/ 68 w 68"/>
                  <a:gd name="T81" fmla="*/ 44 h 68"/>
                  <a:gd name="T82" fmla="*/ 67 w 68"/>
                  <a:gd name="T83" fmla="*/ 41 h 68"/>
                  <a:gd name="T84" fmla="*/ 34 w 68"/>
                  <a:gd name="T85" fmla="*/ 46 h 68"/>
                  <a:gd name="T86" fmla="*/ 22 w 68"/>
                  <a:gd name="T87" fmla="*/ 34 h 68"/>
                  <a:gd name="T88" fmla="*/ 34 w 68"/>
                  <a:gd name="T89" fmla="*/ 22 h 68"/>
                  <a:gd name="T90" fmla="*/ 46 w 68"/>
                  <a:gd name="T91" fmla="*/ 34 h 68"/>
                  <a:gd name="T92" fmla="*/ 34 w 68"/>
                  <a:gd name="T93" fmla="*/ 4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68">
                    <a:moveTo>
                      <a:pt x="67" y="41"/>
                    </a:moveTo>
                    <a:cubicBezTo>
                      <a:pt x="62" y="38"/>
                      <a:pt x="62" y="38"/>
                      <a:pt x="62" y="38"/>
                    </a:cubicBezTo>
                    <a:cubicBezTo>
                      <a:pt x="62" y="37"/>
                      <a:pt x="62" y="35"/>
                      <a:pt x="62" y="34"/>
                    </a:cubicBezTo>
                    <a:cubicBezTo>
                      <a:pt x="62" y="33"/>
                      <a:pt x="62" y="31"/>
                      <a:pt x="62" y="30"/>
                    </a:cubicBezTo>
                    <a:cubicBezTo>
                      <a:pt x="67" y="27"/>
                      <a:pt x="67" y="27"/>
                      <a:pt x="67" y="27"/>
                    </a:cubicBezTo>
                    <a:cubicBezTo>
                      <a:pt x="68" y="26"/>
                      <a:pt x="68" y="25"/>
                      <a:pt x="67" y="24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9" y="10"/>
                      <a:pt x="59" y="9"/>
                      <a:pt x="58" y="9"/>
                    </a:cubicBezTo>
                    <a:cubicBezTo>
                      <a:pt x="58" y="9"/>
                      <a:pt x="57" y="9"/>
                      <a:pt x="57" y="9"/>
                    </a:cubicBezTo>
                    <a:cubicBezTo>
                      <a:pt x="52" y="12"/>
                      <a:pt x="52" y="12"/>
                      <a:pt x="52" y="12"/>
                    </a:cubicBezTo>
                    <a:cubicBezTo>
                      <a:pt x="50" y="10"/>
                      <a:pt x="47" y="9"/>
                      <a:pt x="44" y="8"/>
                    </a:cubicBezTo>
                    <a:cubicBezTo>
                      <a:pt x="44" y="2"/>
                      <a:pt x="44" y="2"/>
                      <a:pt x="44" y="2"/>
                    </a:cubicBezTo>
                    <a:cubicBezTo>
                      <a:pt x="44" y="1"/>
                      <a:pt x="43" y="0"/>
                      <a:pt x="42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5" y="0"/>
                      <a:pt x="24" y="1"/>
                      <a:pt x="24" y="2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2" y="9"/>
                      <a:pt x="19" y="10"/>
                      <a:pt x="17" y="12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0" y="9"/>
                      <a:pt x="9" y="9"/>
                      <a:pt x="9" y="10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0" y="24"/>
                      <a:pt x="0" y="25"/>
                      <a:pt x="0" y="25"/>
                    </a:cubicBezTo>
                    <a:cubicBezTo>
                      <a:pt x="1" y="26"/>
                      <a:pt x="1" y="26"/>
                      <a:pt x="1" y="27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6" y="31"/>
                      <a:pt x="6" y="33"/>
                      <a:pt x="6" y="34"/>
                    </a:cubicBezTo>
                    <a:cubicBezTo>
                      <a:pt x="6" y="35"/>
                      <a:pt x="6" y="37"/>
                      <a:pt x="6" y="38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0" y="42"/>
                      <a:pt x="0" y="43"/>
                      <a:pt x="1" y="44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9" y="59"/>
                      <a:pt x="10" y="59"/>
                      <a:pt x="11" y="59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9" y="58"/>
                      <a:pt x="22" y="59"/>
                      <a:pt x="24" y="60"/>
                    </a:cubicBezTo>
                    <a:cubicBezTo>
                      <a:pt x="24" y="66"/>
                      <a:pt x="24" y="66"/>
                      <a:pt x="24" y="66"/>
                    </a:cubicBezTo>
                    <a:cubicBezTo>
                      <a:pt x="24" y="67"/>
                      <a:pt x="25" y="68"/>
                      <a:pt x="26" y="68"/>
                    </a:cubicBezTo>
                    <a:cubicBezTo>
                      <a:pt x="42" y="68"/>
                      <a:pt x="42" y="68"/>
                      <a:pt x="42" y="68"/>
                    </a:cubicBezTo>
                    <a:cubicBezTo>
                      <a:pt x="43" y="68"/>
                      <a:pt x="44" y="67"/>
                      <a:pt x="44" y="66"/>
                    </a:cubicBezTo>
                    <a:cubicBezTo>
                      <a:pt x="44" y="60"/>
                      <a:pt x="44" y="60"/>
                      <a:pt x="44" y="60"/>
                    </a:cubicBezTo>
                    <a:cubicBezTo>
                      <a:pt x="47" y="59"/>
                      <a:pt x="50" y="58"/>
                      <a:pt x="52" y="56"/>
                    </a:cubicBezTo>
                    <a:cubicBezTo>
                      <a:pt x="57" y="59"/>
                      <a:pt x="57" y="59"/>
                      <a:pt x="57" y="59"/>
                    </a:cubicBezTo>
                    <a:cubicBezTo>
                      <a:pt x="57" y="59"/>
                      <a:pt x="58" y="59"/>
                      <a:pt x="58" y="59"/>
                    </a:cubicBezTo>
                    <a:cubicBezTo>
                      <a:pt x="59" y="59"/>
                      <a:pt x="59" y="58"/>
                      <a:pt x="60" y="58"/>
                    </a:cubicBezTo>
                    <a:cubicBezTo>
                      <a:pt x="68" y="44"/>
                      <a:pt x="68" y="44"/>
                      <a:pt x="68" y="44"/>
                    </a:cubicBezTo>
                    <a:cubicBezTo>
                      <a:pt x="68" y="43"/>
                      <a:pt x="68" y="42"/>
                      <a:pt x="67" y="41"/>
                    </a:cubicBezTo>
                    <a:close/>
                    <a:moveTo>
                      <a:pt x="34" y="46"/>
                    </a:moveTo>
                    <a:cubicBezTo>
                      <a:pt x="27" y="46"/>
                      <a:pt x="22" y="41"/>
                      <a:pt x="22" y="34"/>
                    </a:cubicBezTo>
                    <a:cubicBezTo>
                      <a:pt x="22" y="27"/>
                      <a:pt x="27" y="22"/>
                      <a:pt x="34" y="22"/>
                    </a:cubicBezTo>
                    <a:cubicBezTo>
                      <a:pt x="41" y="22"/>
                      <a:pt x="46" y="27"/>
                      <a:pt x="46" y="34"/>
                    </a:cubicBezTo>
                    <a:cubicBezTo>
                      <a:pt x="46" y="41"/>
                      <a:pt x="41" y="46"/>
                      <a:pt x="34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endParaRPr>
              </a:p>
            </p:txBody>
          </p:sp>
          <p:sp>
            <p:nvSpPr>
              <p:cNvPr id="70" name="Freeform 49">
                <a:extLst>
                  <a:ext uri="{FF2B5EF4-FFF2-40B4-BE49-F238E27FC236}">
                    <a16:creationId xmlns:a16="http://schemas.microsoft.com/office/drawing/2014/main" id="{71729EC4-1E57-45B2-8EA5-B92F8116D7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7213" y="3860800"/>
                <a:ext cx="249238" cy="100013"/>
              </a:xfrm>
              <a:custGeom>
                <a:avLst/>
                <a:gdLst>
                  <a:gd name="T0" fmla="*/ 24 w 66"/>
                  <a:gd name="T1" fmla="*/ 8 h 26"/>
                  <a:gd name="T2" fmla="*/ 16 w 66"/>
                  <a:gd name="T3" fmla="*/ 8 h 26"/>
                  <a:gd name="T4" fmla="*/ 14 w 66"/>
                  <a:gd name="T5" fmla="*/ 10 h 26"/>
                  <a:gd name="T6" fmla="*/ 16 w 66"/>
                  <a:gd name="T7" fmla="*/ 12 h 26"/>
                  <a:gd name="T8" fmla="*/ 32 w 66"/>
                  <a:gd name="T9" fmla="*/ 12 h 26"/>
                  <a:gd name="T10" fmla="*/ 40 w 66"/>
                  <a:gd name="T11" fmla="*/ 12 h 26"/>
                  <a:gd name="T12" fmla="*/ 50 w 66"/>
                  <a:gd name="T13" fmla="*/ 12 h 26"/>
                  <a:gd name="T14" fmla="*/ 66 w 66"/>
                  <a:gd name="T15" fmla="*/ 24 h 26"/>
                  <a:gd name="T16" fmla="*/ 64 w 66"/>
                  <a:gd name="T17" fmla="*/ 26 h 26"/>
                  <a:gd name="T18" fmla="*/ 2 w 66"/>
                  <a:gd name="T19" fmla="*/ 26 h 26"/>
                  <a:gd name="T20" fmla="*/ 0 w 66"/>
                  <a:gd name="T21" fmla="*/ 24 h 26"/>
                  <a:gd name="T22" fmla="*/ 0 w 66"/>
                  <a:gd name="T23" fmla="*/ 2 h 26"/>
                  <a:gd name="T24" fmla="*/ 2 w 66"/>
                  <a:gd name="T25" fmla="*/ 0 h 26"/>
                  <a:gd name="T26" fmla="*/ 11 w 66"/>
                  <a:gd name="T27" fmla="*/ 0 h 26"/>
                  <a:gd name="T28" fmla="*/ 24 w 66"/>
                  <a:gd name="T29" fmla="*/ 5 h 26"/>
                  <a:gd name="T30" fmla="*/ 24 w 66"/>
                  <a:gd name="T31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6" h="26">
                    <a:moveTo>
                      <a:pt x="24" y="8"/>
                    </a:moveTo>
                    <a:cubicBezTo>
                      <a:pt x="16" y="8"/>
                      <a:pt x="16" y="8"/>
                      <a:pt x="16" y="8"/>
                    </a:cubicBezTo>
                    <a:cubicBezTo>
                      <a:pt x="15" y="8"/>
                      <a:pt x="14" y="9"/>
                      <a:pt x="14" y="10"/>
                    </a:cubicBezTo>
                    <a:cubicBezTo>
                      <a:pt x="14" y="11"/>
                      <a:pt x="15" y="12"/>
                      <a:pt x="16" y="12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9" y="14"/>
                      <a:pt x="66" y="19"/>
                      <a:pt x="66" y="24"/>
                    </a:cubicBezTo>
                    <a:cubicBezTo>
                      <a:pt x="66" y="25"/>
                      <a:pt x="65" y="26"/>
                      <a:pt x="64" y="26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6"/>
                      <a:pt x="0" y="25"/>
                      <a:pt x="0" y="2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7" y="0"/>
                      <a:pt x="23" y="5"/>
                      <a:pt x="24" y="5"/>
                    </a:cubicBezTo>
                    <a:cubicBezTo>
                      <a:pt x="25" y="6"/>
                      <a:pt x="28" y="8"/>
                      <a:pt x="2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endParaRPr>
              </a:p>
            </p:txBody>
          </p:sp>
          <p:sp>
            <p:nvSpPr>
              <p:cNvPr id="71" name="Freeform 50">
                <a:extLst>
                  <a:ext uri="{FF2B5EF4-FFF2-40B4-BE49-F238E27FC236}">
                    <a16:creationId xmlns:a16="http://schemas.microsoft.com/office/drawing/2014/main" id="{DA85F69E-C961-4318-933F-49AED1EBA2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54663" y="3854450"/>
                <a:ext cx="68263" cy="120650"/>
              </a:xfrm>
              <a:custGeom>
                <a:avLst/>
                <a:gdLst>
                  <a:gd name="T0" fmla="*/ 16 w 18"/>
                  <a:gd name="T1" fmla="*/ 0 h 32"/>
                  <a:gd name="T2" fmla="*/ 2 w 18"/>
                  <a:gd name="T3" fmla="*/ 0 h 32"/>
                  <a:gd name="T4" fmla="*/ 0 w 18"/>
                  <a:gd name="T5" fmla="*/ 2 h 32"/>
                  <a:gd name="T6" fmla="*/ 0 w 18"/>
                  <a:gd name="T7" fmla="*/ 30 h 32"/>
                  <a:gd name="T8" fmla="*/ 2 w 18"/>
                  <a:gd name="T9" fmla="*/ 32 h 32"/>
                  <a:gd name="T10" fmla="*/ 16 w 18"/>
                  <a:gd name="T11" fmla="*/ 32 h 32"/>
                  <a:gd name="T12" fmla="*/ 18 w 18"/>
                  <a:gd name="T13" fmla="*/ 30 h 32"/>
                  <a:gd name="T14" fmla="*/ 18 w 18"/>
                  <a:gd name="T15" fmla="*/ 2 h 32"/>
                  <a:gd name="T16" fmla="*/ 16 w 18"/>
                  <a:gd name="T1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32">
                    <a:moveTo>
                      <a:pt x="16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1"/>
                      <a:pt x="1" y="32"/>
                      <a:pt x="2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7" y="32"/>
                      <a:pt x="18" y="31"/>
                      <a:pt x="18" y="30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1"/>
                      <a:pt x="17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endParaRPr>
              </a:p>
            </p:txBody>
          </p:sp>
        </p:grpSp>
        <p:sp>
          <p:nvSpPr>
            <p:cNvPr id="81" name="Freeform 104">
              <a:extLst>
                <a:ext uri="{FF2B5EF4-FFF2-40B4-BE49-F238E27FC236}">
                  <a16:creationId xmlns:a16="http://schemas.microsoft.com/office/drawing/2014/main" id="{FFCDCD99-30BE-4118-9D43-0C32C20D15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64221" y="2637761"/>
              <a:ext cx="868858" cy="872685"/>
            </a:xfrm>
            <a:custGeom>
              <a:avLst/>
              <a:gdLst>
                <a:gd name="T0" fmla="*/ 36 w 96"/>
                <a:gd name="T1" fmla="*/ 72 h 96"/>
                <a:gd name="T2" fmla="*/ 59 w 96"/>
                <a:gd name="T3" fmla="*/ 64 h 96"/>
                <a:gd name="T4" fmla="*/ 89 w 96"/>
                <a:gd name="T5" fmla="*/ 95 h 96"/>
                <a:gd name="T6" fmla="*/ 95 w 96"/>
                <a:gd name="T7" fmla="*/ 95 h 96"/>
                <a:gd name="T8" fmla="*/ 95 w 96"/>
                <a:gd name="T9" fmla="*/ 89 h 96"/>
                <a:gd name="T10" fmla="*/ 64 w 96"/>
                <a:gd name="T11" fmla="*/ 58 h 96"/>
                <a:gd name="T12" fmla="*/ 72 w 96"/>
                <a:gd name="T13" fmla="*/ 36 h 96"/>
                <a:gd name="T14" fmla="*/ 36 w 96"/>
                <a:gd name="T15" fmla="*/ 0 h 96"/>
                <a:gd name="T16" fmla="*/ 0 w 96"/>
                <a:gd name="T17" fmla="*/ 36 h 96"/>
                <a:gd name="T18" fmla="*/ 36 w 96"/>
                <a:gd name="T19" fmla="*/ 72 h 96"/>
                <a:gd name="T20" fmla="*/ 36 w 96"/>
                <a:gd name="T21" fmla="*/ 8 h 96"/>
                <a:gd name="T22" fmla="*/ 64 w 96"/>
                <a:gd name="T23" fmla="*/ 36 h 96"/>
                <a:gd name="T24" fmla="*/ 36 w 96"/>
                <a:gd name="T25" fmla="*/ 64 h 96"/>
                <a:gd name="T26" fmla="*/ 8 w 96"/>
                <a:gd name="T27" fmla="*/ 36 h 96"/>
                <a:gd name="T28" fmla="*/ 36 w 96"/>
                <a:gd name="T29" fmla="*/ 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6" h="96">
                  <a:moveTo>
                    <a:pt x="36" y="72"/>
                  </a:moveTo>
                  <a:cubicBezTo>
                    <a:pt x="45" y="72"/>
                    <a:pt x="52" y="69"/>
                    <a:pt x="59" y="64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91" y="96"/>
                    <a:pt x="93" y="96"/>
                    <a:pt x="95" y="95"/>
                  </a:cubicBezTo>
                  <a:cubicBezTo>
                    <a:pt x="96" y="93"/>
                    <a:pt x="96" y="91"/>
                    <a:pt x="95" y="89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9" y="52"/>
                    <a:pt x="72" y="44"/>
                    <a:pt x="72" y="36"/>
                  </a:cubicBezTo>
                  <a:cubicBezTo>
                    <a:pt x="72" y="16"/>
                    <a:pt x="56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56"/>
                    <a:pt x="16" y="72"/>
                    <a:pt x="36" y="72"/>
                  </a:cubicBezTo>
                  <a:close/>
                  <a:moveTo>
                    <a:pt x="36" y="8"/>
                  </a:moveTo>
                  <a:cubicBezTo>
                    <a:pt x="51" y="8"/>
                    <a:pt x="64" y="21"/>
                    <a:pt x="64" y="36"/>
                  </a:cubicBezTo>
                  <a:cubicBezTo>
                    <a:pt x="64" y="51"/>
                    <a:pt x="51" y="64"/>
                    <a:pt x="36" y="64"/>
                  </a:cubicBezTo>
                  <a:cubicBezTo>
                    <a:pt x="21" y="64"/>
                    <a:pt x="8" y="51"/>
                    <a:pt x="8" y="36"/>
                  </a:cubicBezTo>
                  <a:cubicBezTo>
                    <a:pt x="8" y="21"/>
                    <a:pt x="21" y="8"/>
                    <a:pt x="36" y="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95000">
                  <a:schemeClr val="accent1"/>
                </a:gs>
              </a:gsLst>
              <a:lin ang="162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958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ages.unsplash.com/photo-1556761175-4b46a572b786?ixlib=rb-1.2.1&amp;ixid=eyJhcHBfaWQiOjEyMDd9&amp;auto=format&amp;fit=crop&amp;w=1000&amp;q=80">
            <a:extLst>
              <a:ext uri="{FF2B5EF4-FFF2-40B4-BE49-F238E27FC236}">
                <a16:creationId xmlns:a16="http://schemas.microsoft.com/office/drawing/2014/main" id="{4A39DB6D-528D-4D56-B854-4C639EEBB1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91198" y="0"/>
            <a:ext cx="6400801" cy="641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DD6B380B-7B68-4C2C-8A0F-9B798575CB20}"/>
              </a:ext>
            </a:extLst>
          </p:cNvPr>
          <p:cNvSpPr/>
          <p:nvPr/>
        </p:nvSpPr>
        <p:spPr>
          <a:xfrm>
            <a:off x="5791200" y="0"/>
            <a:ext cx="6400800" cy="6419850"/>
          </a:xfrm>
          <a:prstGeom prst="rect">
            <a:avLst/>
          </a:prstGeom>
          <a:gradFill>
            <a:gsLst>
              <a:gs pos="0">
                <a:schemeClr val="accent1">
                  <a:alpha val="94000"/>
                </a:schemeClr>
              </a:gs>
              <a:gs pos="100000">
                <a:schemeClr val="accent2">
                  <a:alpha val="94000"/>
                </a:schemeClr>
              </a:gs>
            </a:gsLst>
            <a:lin ang="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23CBAD1-F17D-4DB8-86B2-E6D683E03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46076"/>
            <a:ext cx="4902200" cy="56720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WEBSITE DESIGN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2A5109-802B-4095-9BF9-706216701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94DA5F0-680B-4965-9DFD-53BDC45EA481}"/>
              </a:ext>
            </a:extLst>
          </p:cNvPr>
          <p:cNvGrpSpPr/>
          <p:nvPr/>
        </p:nvGrpSpPr>
        <p:grpSpPr>
          <a:xfrm>
            <a:off x="482600" y="1010772"/>
            <a:ext cx="441512" cy="136712"/>
            <a:chOff x="4930588" y="1010772"/>
            <a:chExt cx="441512" cy="136712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DA72B94-6E3F-4DF7-84D1-FE88FD211F62}"/>
                </a:ext>
              </a:extLst>
            </p:cNvPr>
            <p:cNvSpPr/>
            <p:nvPr userDrawn="1"/>
          </p:nvSpPr>
          <p:spPr>
            <a:xfrm>
              <a:off x="4930588" y="1038787"/>
              <a:ext cx="80683" cy="8068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D182EF0-7FF7-4F69-9B74-0B74125CBC4B}"/>
                </a:ext>
              </a:extLst>
            </p:cNvPr>
            <p:cNvSpPr/>
            <p:nvPr userDrawn="1"/>
          </p:nvSpPr>
          <p:spPr>
            <a:xfrm>
              <a:off x="5082988" y="1010772"/>
              <a:ext cx="136712" cy="136712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FC517F9-7AF6-4063-BF15-E85BC5980254}"/>
                </a:ext>
              </a:extLst>
            </p:cNvPr>
            <p:cNvSpPr/>
            <p:nvPr userDrawn="1"/>
          </p:nvSpPr>
          <p:spPr>
            <a:xfrm>
              <a:off x="5291417" y="1038787"/>
              <a:ext cx="80683" cy="806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A8A1635-09B7-43E6-8987-EA4DD23599D8}"/>
              </a:ext>
            </a:extLst>
          </p:cNvPr>
          <p:cNvGrpSpPr/>
          <p:nvPr/>
        </p:nvGrpSpPr>
        <p:grpSpPr>
          <a:xfrm>
            <a:off x="-5" y="1784633"/>
            <a:ext cx="5521242" cy="824181"/>
            <a:chOff x="-5" y="1753918"/>
            <a:chExt cx="5521242" cy="824181"/>
          </a:xfrm>
        </p:grpSpPr>
        <p:sp>
          <p:nvSpPr>
            <p:cNvPr id="83" name="Arrow: Pentagon 82">
              <a:extLst>
                <a:ext uri="{FF2B5EF4-FFF2-40B4-BE49-F238E27FC236}">
                  <a16:creationId xmlns:a16="http://schemas.microsoft.com/office/drawing/2014/main" id="{DB92E446-E02D-4B1A-9C23-397E0D121376}"/>
                </a:ext>
              </a:extLst>
            </p:cNvPr>
            <p:cNvSpPr/>
            <p:nvPr/>
          </p:nvSpPr>
          <p:spPr>
            <a:xfrm>
              <a:off x="-5" y="1781045"/>
              <a:ext cx="5521242" cy="769927"/>
            </a:xfrm>
            <a:prstGeom prst="homePlate">
              <a:avLst/>
            </a:prstGeom>
            <a:pattFill prst="dkDnDiag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0" rIns="274320" rtlCol="0" anchor="ctr"/>
            <a:lstStyle/>
            <a:p>
              <a:pPr>
                <a:lnSpc>
                  <a:spcPct val="10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Lorem ipsum dolor sit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, sed do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eiusmod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tempor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incididunt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ut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labore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et dolore magna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aliqua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.</a:t>
              </a: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FAFC0F1A-58DA-4EE8-9996-8E6971187810}"/>
                </a:ext>
              </a:extLst>
            </p:cNvPr>
            <p:cNvSpPr/>
            <p:nvPr/>
          </p:nvSpPr>
          <p:spPr>
            <a:xfrm>
              <a:off x="291265" y="1753918"/>
              <a:ext cx="824181" cy="824181"/>
            </a:xfrm>
            <a:prstGeom prst="ellipse">
              <a:avLst/>
            </a:prstGeom>
            <a:gradFill flip="none" rotWithShape="1">
              <a:gsLst>
                <a:gs pos="1000">
                  <a:schemeClr val="accent2"/>
                </a:gs>
                <a:gs pos="77000">
                  <a:schemeClr val="accent1"/>
                </a:gs>
              </a:gsLst>
              <a:lin ang="13500000" scaled="1"/>
              <a:tileRect/>
            </a:gradFill>
            <a:ln w="76200">
              <a:gradFill flip="none" rotWithShape="1"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</a:ln>
            <a:effectLst>
              <a:outerShdw blurRad="114300" sx="96000" sy="9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200" b="1" dirty="0">
                <a:latin typeface="Avenir Black" panose="020B0803020203020204" pitchFamily="34" charset="0"/>
                <a:ea typeface="Roboto" pitchFamily="2" charset="0"/>
              </a:endParaRPr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0C52B430-3413-4A2C-BA44-9B0A66282D8E}"/>
                </a:ext>
              </a:extLst>
            </p:cNvPr>
            <p:cNvGrpSpPr/>
            <p:nvPr/>
          </p:nvGrpSpPr>
          <p:grpSpPr>
            <a:xfrm>
              <a:off x="523174" y="2000908"/>
              <a:ext cx="360363" cy="330201"/>
              <a:chOff x="4833938" y="1082675"/>
              <a:chExt cx="360363" cy="330201"/>
            </a:xfrm>
            <a:solidFill>
              <a:schemeClr val="bg1"/>
            </a:solidFill>
          </p:grpSpPr>
          <p:sp>
            <p:nvSpPr>
              <p:cNvPr id="131" name="Freeform 267">
                <a:extLst>
                  <a:ext uri="{FF2B5EF4-FFF2-40B4-BE49-F238E27FC236}">
                    <a16:creationId xmlns:a16="http://schemas.microsoft.com/office/drawing/2014/main" id="{243BC04B-665B-4C84-A29A-8ED41AC51C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6813" y="1195388"/>
                <a:ext cx="52388" cy="49213"/>
              </a:xfrm>
              <a:custGeom>
                <a:avLst/>
                <a:gdLst>
                  <a:gd name="T0" fmla="*/ 14 w 14"/>
                  <a:gd name="T1" fmla="*/ 4 h 13"/>
                  <a:gd name="T2" fmla="*/ 3 w 14"/>
                  <a:gd name="T3" fmla="*/ 0 h 13"/>
                  <a:gd name="T4" fmla="*/ 1 w 14"/>
                  <a:gd name="T5" fmla="*/ 1 h 13"/>
                  <a:gd name="T6" fmla="*/ 0 w 14"/>
                  <a:gd name="T7" fmla="*/ 3 h 13"/>
                  <a:gd name="T8" fmla="*/ 4 w 14"/>
                  <a:gd name="T9" fmla="*/ 13 h 13"/>
                  <a:gd name="T10" fmla="*/ 14 w 14"/>
                  <a:gd name="T11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3">
                    <a:moveTo>
                      <a:pt x="14" y="4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4" y="13"/>
                      <a:pt x="4" y="13"/>
                      <a:pt x="4" y="13"/>
                    </a:cubicBezTo>
                    <a:lnTo>
                      <a:pt x="1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2" name="Freeform 268">
                <a:extLst>
                  <a:ext uri="{FF2B5EF4-FFF2-40B4-BE49-F238E27FC236}">
                    <a16:creationId xmlns:a16="http://schemas.microsoft.com/office/drawing/2014/main" id="{69D765CC-10DF-425E-81A2-B903962E46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9038" y="1217613"/>
                <a:ext cx="195263" cy="195263"/>
              </a:xfrm>
              <a:custGeom>
                <a:avLst/>
                <a:gdLst>
                  <a:gd name="T0" fmla="*/ 50 w 52"/>
                  <a:gd name="T1" fmla="*/ 39 h 52"/>
                  <a:gd name="T2" fmla="*/ 11 w 52"/>
                  <a:gd name="T3" fmla="*/ 0 h 52"/>
                  <a:gd name="T4" fmla="*/ 0 w 52"/>
                  <a:gd name="T5" fmla="*/ 11 h 52"/>
                  <a:gd name="T6" fmla="*/ 39 w 52"/>
                  <a:gd name="T7" fmla="*/ 49 h 52"/>
                  <a:gd name="T8" fmla="*/ 44 w 52"/>
                  <a:gd name="T9" fmla="*/ 52 h 52"/>
                  <a:gd name="T10" fmla="*/ 50 w 52"/>
                  <a:gd name="T11" fmla="*/ 49 h 52"/>
                  <a:gd name="T12" fmla="*/ 52 w 52"/>
                  <a:gd name="T13" fmla="*/ 44 h 52"/>
                  <a:gd name="T14" fmla="*/ 50 w 52"/>
                  <a:gd name="T15" fmla="*/ 39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52">
                    <a:moveTo>
                      <a:pt x="50" y="39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40" y="51"/>
                      <a:pt x="42" y="52"/>
                      <a:pt x="44" y="52"/>
                    </a:cubicBezTo>
                    <a:cubicBezTo>
                      <a:pt x="46" y="52"/>
                      <a:pt x="48" y="51"/>
                      <a:pt x="50" y="49"/>
                    </a:cubicBezTo>
                    <a:cubicBezTo>
                      <a:pt x="51" y="48"/>
                      <a:pt x="52" y="46"/>
                      <a:pt x="52" y="44"/>
                    </a:cubicBezTo>
                    <a:cubicBezTo>
                      <a:pt x="52" y="42"/>
                      <a:pt x="51" y="40"/>
                      <a:pt x="50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3" name="Freeform 269">
                <a:extLst>
                  <a:ext uri="{FF2B5EF4-FFF2-40B4-BE49-F238E27FC236}">
                    <a16:creationId xmlns:a16="http://schemas.microsoft.com/office/drawing/2014/main" id="{9AA6F537-88CE-4BE1-8E8F-C53EA0A4FC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3938" y="1082675"/>
                <a:ext cx="360363" cy="255588"/>
              </a:xfrm>
              <a:custGeom>
                <a:avLst/>
                <a:gdLst>
                  <a:gd name="T0" fmla="*/ 86 w 96"/>
                  <a:gd name="T1" fmla="*/ 0 h 68"/>
                  <a:gd name="T2" fmla="*/ 10 w 96"/>
                  <a:gd name="T3" fmla="*/ 0 h 68"/>
                  <a:gd name="T4" fmla="*/ 0 w 96"/>
                  <a:gd name="T5" fmla="*/ 10 h 68"/>
                  <a:gd name="T6" fmla="*/ 0 w 96"/>
                  <a:gd name="T7" fmla="*/ 58 h 68"/>
                  <a:gd name="T8" fmla="*/ 10 w 96"/>
                  <a:gd name="T9" fmla="*/ 68 h 68"/>
                  <a:gd name="T10" fmla="*/ 60 w 96"/>
                  <a:gd name="T11" fmla="*/ 68 h 68"/>
                  <a:gd name="T12" fmla="*/ 52 w 96"/>
                  <a:gd name="T13" fmla="*/ 60 h 68"/>
                  <a:gd name="T14" fmla="*/ 30 w 96"/>
                  <a:gd name="T15" fmla="*/ 60 h 68"/>
                  <a:gd name="T16" fmla="*/ 28 w 96"/>
                  <a:gd name="T17" fmla="*/ 58 h 68"/>
                  <a:gd name="T18" fmla="*/ 28 w 96"/>
                  <a:gd name="T19" fmla="*/ 10 h 68"/>
                  <a:gd name="T20" fmla="*/ 30 w 96"/>
                  <a:gd name="T21" fmla="*/ 8 h 68"/>
                  <a:gd name="T22" fmla="*/ 86 w 96"/>
                  <a:gd name="T23" fmla="*/ 8 h 68"/>
                  <a:gd name="T24" fmla="*/ 88 w 96"/>
                  <a:gd name="T25" fmla="*/ 10 h 68"/>
                  <a:gd name="T26" fmla="*/ 88 w 96"/>
                  <a:gd name="T27" fmla="*/ 58 h 68"/>
                  <a:gd name="T28" fmla="*/ 86 w 96"/>
                  <a:gd name="T29" fmla="*/ 60 h 68"/>
                  <a:gd name="T30" fmla="*/ 85 w 96"/>
                  <a:gd name="T31" fmla="*/ 60 h 68"/>
                  <a:gd name="T32" fmla="*/ 91 w 96"/>
                  <a:gd name="T33" fmla="*/ 66 h 68"/>
                  <a:gd name="T34" fmla="*/ 96 w 96"/>
                  <a:gd name="T35" fmla="*/ 58 h 68"/>
                  <a:gd name="T36" fmla="*/ 96 w 96"/>
                  <a:gd name="T37" fmla="*/ 10 h 68"/>
                  <a:gd name="T38" fmla="*/ 86 w 96"/>
                  <a:gd name="T39" fmla="*/ 0 h 68"/>
                  <a:gd name="T40" fmla="*/ 24 w 96"/>
                  <a:gd name="T41" fmla="*/ 58 h 68"/>
                  <a:gd name="T42" fmla="*/ 22 w 96"/>
                  <a:gd name="T43" fmla="*/ 60 h 68"/>
                  <a:gd name="T44" fmla="*/ 10 w 96"/>
                  <a:gd name="T45" fmla="*/ 60 h 68"/>
                  <a:gd name="T46" fmla="*/ 8 w 96"/>
                  <a:gd name="T47" fmla="*/ 58 h 68"/>
                  <a:gd name="T48" fmla="*/ 8 w 96"/>
                  <a:gd name="T49" fmla="*/ 48 h 68"/>
                  <a:gd name="T50" fmla="*/ 8 w 96"/>
                  <a:gd name="T51" fmla="*/ 48 h 68"/>
                  <a:gd name="T52" fmla="*/ 24 w 96"/>
                  <a:gd name="T53" fmla="*/ 48 h 68"/>
                  <a:gd name="T54" fmla="*/ 24 w 96"/>
                  <a:gd name="T55" fmla="*/ 58 h 68"/>
                  <a:gd name="T56" fmla="*/ 24 w 96"/>
                  <a:gd name="T57" fmla="*/ 44 h 68"/>
                  <a:gd name="T58" fmla="*/ 8 w 96"/>
                  <a:gd name="T59" fmla="*/ 44 h 68"/>
                  <a:gd name="T60" fmla="*/ 8 w 96"/>
                  <a:gd name="T61" fmla="*/ 44 h 68"/>
                  <a:gd name="T62" fmla="*/ 8 w 96"/>
                  <a:gd name="T63" fmla="*/ 36 h 68"/>
                  <a:gd name="T64" fmla="*/ 8 w 96"/>
                  <a:gd name="T65" fmla="*/ 36 h 68"/>
                  <a:gd name="T66" fmla="*/ 24 w 96"/>
                  <a:gd name="T67" fmla="*/ 36 h 68"/>
                  <a:gd name="T68" fmla="*/ 24 w 96"/>
                  <a:gd name="T69" fmla="*/ 44 h 68"/>
                  <a:gd name="T70" fmla="*/ 24 w 96"/>
                  <a:gd name="T71" fmla="*/ 32 h 68"/>
                  <a:gd name="T72" fmla="*/ 8 w 96"/>
                  <a:gd name="T73" fmla="*/ 32 h 68"/>
                  <a:gd name="T74" fmla="*/ 8 w 96"/>
                  <a:gd name="T75" fmla="*/ 32 h 68"/>
                  <a:gd name="T76" fmla="*/ 8 w 96"/>
                  <a:gd name="T77" fmla="*/ 24 h 68"/>
                  <a:gd name="T78" fmla="*/ 8 w 96"/>
                  <a:gd name="T79" fmla="*/ 24 h 68"/>
                  <a:gd name="T80" fmla="*/ 24 w 96"/>
                  <a:gd name="T81" fmla="*/ 24 h 68"/>
                  <a:gd name="T82" fmla="*/ 24 w 96"/>
                  <a:gd name="T83" fmla="*/ 32 h 68"/>
                  <a:gd name="T84" fmla="*/ 24 w 96"/>
                  <a:gd name="T85" fmla="*/ 20 h 68"/>
                  <a:gd name="T86" fmla="*/ 8 w 96"/>
                  <a:gd name="T87" fmla="*/ 20 h 68"/>
                  <a:gd name="T88" fmla="*/ 8 w 96"/>
                  <a:gd name="T89" fmla="*/ 20 h 68"/>
                  <a:gd name="T90" fmla="*/ 8 w 96"/>
                  <a:gd name="T91" fmla="*/ 10 h 68"/>
                  <a:gd name="T92" fmla="*/ 10 w 96"/>
                  <a:gd name="T93" fmla="*/ 8 h 68"/>
                  <a:gd name="T94" fmla="*/ 22 w 96"/>
                  <a:gd name="T95" fmla="*/ 8 h 68"/>
                  <a:gd name="T96" fmla="*/ 24 w 96"/>
                  <a:gd name="T97" fmla="*/ 10 h 68"/>
                  <a:gd name="T98" fmla="*/ 24 w 96"/>
                  <a:gd name="T99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6" h="68">
                    <a:moveTo>
                      <a:pt x="86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64"/>
                      <a:pt x="4" y="68"/>
                      <a:pt x="10" y="68"/>
                    </a:cubicBezTo>
                    <a:cubicBezTo>
                      <a:pt x="60" y="68"/>
                      <a:pt x="60" y="68"/>
                      <a:pt x="60" y="68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9" y="60"/>
                      <a:pt x="28" y="59"/>
                      <a:pt x="28" y="58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9"/>
                      <a:pt x="29" y="8"/>
                      <a:pt x="30" y="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7" y="8"/>
                      <a:pt x="88" y="9"/>
                      <a:pt x="88" y="10"/>
                    </a:cubicBezTo>
                    <a:cubicBezTo>
                      <a:pt x="88" y="58"/>
                      <a:pt x="88" y="58"/>
                      <a:pt x="88" y="58"/>
                    </a:cubicBezTo>
                    <a:cubicBezTo>
                      <a:pt x="88" y="59"/>
                      <a:pt x="87" y="60"/>
                      <a:pt x="86" y="60"/>
                    </a:cubicBezTo>
                    <a:cubicBezTo>
                      <a:pt x="85" y="60"/>
                      <a:pt x="85" y="60"/>
                      <a:pt x="85" y="60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94" y="65"/>
                      <a:pt x="96" y="62"/>
                      <a:pt x="96" y="58"/>
                    </a:cubicBezTo>
                    <a:cubicBezTo>
                      <a:pt x="96" y="10"/>
                      <a:pt x="96" y="10"/>
                      <a:pt x="96" y="10"/>
                    </a:cubicBezTo>
                    <a:cubicBezTo>
                      <a:pt x="96" y="4"/>
                      <a:pt x="92" y="0"/>
                      <a:pt x="86" y="0"/>
                    </a:cubicBezTo>
                    <a:close/>
                    <a:moveTo>
                      <a:pt x="24" y="58"/>
                    </a:moveTo>
                    <a:cubicBezTo>
                      <a:pt x="24" y="59"/>
                      <a:pt x="23" y="60"/>
                      <a:pt x="22" y="60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9" y="60"/>
                      <a:pt x="8" y="59"/>
                      <a:pt x="8" y="5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24" y="48"/>
                      <a:pt x="24" y="48"/>
                      <a:pt x="24" y="48"/>
                    </a:cubicBezTo>
                    <a:lnTo>
                      <a:pt x="24" y="58"/>
                    </a:lnTo>
                    <a:close/>
                    <a:moveTo>
                      <a:pt x="24" y="44"/>
                    </a:move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24" y="36"/>
                      <a:pt x="24" y="36"/>
                      <a:pt x="24" y="36"/>
                    </a:cubicBezTo>
                    <a:lnTo>
                      <a:pt x="24" y="44"/>
                    </a:lnTo>
                    <a:close/>
                    <a:moveTo>
                      <a:pt x="24" y="32"/>
                    </a:move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24" y="24"/>
                      <a:pt x="24" y="24"/>
                      <a:pt x="24" y="24"/>
                    </a:cubicBezTo>
                    <a:lnTo>
                      <a:pt x="24" y="32"/>
                    </a:lnTo>
                    <a:close/>
                    <a:moveTo>
                      <a:pt x="24" y="20"/>
                    </a:move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9" y="8"/>
                      <a:pt x="10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3" y="8"/>
                      <a:pt x="24" y="9"/>
                      <a:pt x="24" y="10"/>
                    </a:cubicBezTo>
                    <a:lnTo>
                      <a:pt x="2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5FEBF3F8-0EF6-47A3-AC93-6FD799FE3E3E}"/>
              </a:ext>
            </a:extLst>
          </p:cNvPr>
          <p:cNvGrpSpPr/>
          <p:nvPr/>
        </p:nvGrpSpPr>
        <p:grpSpPr>
          <a:xfrm>
            <a:off x="-5" y="3054978"/>
            <a:ext cx="5521242" cy="824181"/>
            <a:chOff x="-5" y="1753918"/>
            <a:chExt cx="5521242" cy="824181"/>
          </a:xfrm>
        </p:grpSpPr>
        <p:sp>
          <p:nvSpPr>
            <p:cNvPr id="135" name="Arrow: Pentagon 134">
              <a:extLst>
                <a:ext uri="{FF2B5EF4-FFF2-40B4-BE49-F238E27FC236}">
                  <a16:creationId xmlns:a16="http://schemas.microsoft.com/office/drawing/2014/main" id="{750C7EB8-6FC2-46A9-948B-48E94A1613EA}"/>
                </a:ext>
              </a:extLst>
            </p:cNvPr>
            <p:cNvSpPr/>
            <p:nvPr/>
          </p:nvSpPr>
          <p:spPr>
            <a:xfrm>
              <a:off x="-5" y="1781045"/>
              <a:ext cx="5521242" cy="769927"/>
            </a:xfrm>
            <a:prstGeom prst="homePlate">
              <a:avLst/>
            </a:prstGeom>
            <a:pattFill prst="dkDnDiag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0" rIns="274320" rtlCol="0" anchor="ctr"/>
            <a:lstStyle/>
            <a:p>
              <a:pPr>
                <a:lnSpc>
                  <a:spcPct val="10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Lorem ipsum dolor sit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, sed do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eiusmod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tempor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incididunt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ut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labore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et dolore magna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aliqua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.</a:t>
              </a: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BB8342E6-0692-438C-B03C-3465DEE4B872}"/>
                </a:ext>
              </a:extLst>
            </p:cNvPr>
            <p:cNvSpPr/>
            <p:nvPr/>
          </p:nvSpPr>
          <p:spPr>
            <a:xfrm>
              <a:off x="291265" y="1753918"/>
              <a:ext cx="824181" cy="824181"/>
            </a:xfrm>
            <a:prstGeom prst="ellipse">
              <a:avLst/>
            </a:prstGeom>
            <a:gradFill flip="none" rotWithShape="1">
              <a:gsLst>
                <a:gs pos="1000">
                  <a:schemeClr val="accent2"/>
                </a:gs>
                <a:gs pos="77000">
                  <a:schemeClr val="accent1"/>
                </a:gs>
              </a:gsLst>
              <a:lin ang="13500000" scaled="1"/>
              <a:tileRect/>
            </a:gradFill>
            <a:ln w="76200">
              <a:gradFill flip="none" rotWithShape="1"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</a:ln>
            <a:effectLst>
              <a:outerShdw blurRad="114300" sx="96000" sy="9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200" b="1" dirty="0">
                <a:latin typeface="Avenir Black" panose="020B0803020203020204" pitchFamily="34" charset="0"/>
                <a:ea typeface="Roboto" pitchFamily="2" charset="0"/>
              </a:endParaRPr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C4BCEB8C-857A-4F90-BF38-1ED13FEE40CF}"/>
                </a:ext>
              </a:extLst>
            </p:cNvPr>
            <p:cNvGrpSpPr/>
            <p:nvPr/>
          </p:nvGrpSpPr>
          <p:grpSpPr>
            <a:xfrm>
              <a:off x="523174" y="2000908"/>
              <a:ext cx="360363" cy="330201"/>
              <a:chOff x="4833938" y="1082675"/>
              <a:chExt cx="360363" cy="330201"/>
            </a:xfrm>
            <a:solidFill>
              <a:schemeClr val="bg1"/>
            </a:solidFill>
          </p:grpSpPr>
          <p:sp>
            <p:nvSpPr>
              <p:cNvPr id="138" name="Freeform 267">
                <a:extLst>
                  <a:ext uri="{FF2B5EF4-FFF2-40B4-BE49-F238E27FC236}">
                    <a16:creationId xmlns:a16="http://schemas.microsoft.com/office/drawing/2014/main" id="{85D657FB-2AA6-453A-9A85-2B5E42C443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6813" y="1195388"/>
                <a:ext cx="52388" cy="49213"/>
              </a:xfrm>
              <a:custGeom>
                <a:avLst/>
                <a:gdLst>
                  <a:gd name="T0" fmla="*/ 14 w 14"/>
                  <a:gd name="T1" fmla="*/ 4 h 13"/>
                  <a:gd name="T2" fmla="*/ 3 w 14"/>
                  <a:gd name="T3" fmla="*/ 0 h 13"/>
                  <a:gd name="T4" fmla="*/ 1 w 14"/>
                  <a:gd name="T5" fmla="*/ 1 h 13"/>
                  <a:gd name="T6" fmla="*/ 0 w 14"/>
                  <a:gd name="T7" fmla="*/ 3 h 13"/>
                  <a:gd name="T8" fmla="*/ 4 w 14"/>
                  <a:gd name="T9" fmla="*/ 13 h 13"/>
                  <a:gd name="T10" fmla="*/ 14 w 14"/>
                  <a:gd name="T11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3">
                    <a:moveTo>
                      <a:pt x="14" y="4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4" y="13"/>
                      <a:pt x="4" y="13"/>
                      <a:pt x="4" y="13"/>
                    </a:cubicBezTo>
                    <a:lnTo>
                      <a:pt x="1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39" name="Freeform 268">
                <a:extLst>
                  <a:ext uri="{FF2B5EF4-FFF2-40B4-BE49-F238E27FC236}">
                    <a16:creationId xmlns:a16="http://schemas.microsoft.com/office/drawing/2014/main" id="{D201087C-F76F-46AF-897B-DC4745033A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9038" y="1217613"/>
                <a:ext cx="195263" cy="195263"/>
              </a:xfrm>
              <a:custGeom>
                <a:avLst/>
                <a:gdLst>
                  <a:gd name="T0" fmla="*/ 50 w 52"/>
                  <a:gd name="T1" fmla="*/ 39 h 52"/>
                  <a:gd name="T2" fmla="*/ 11 w 52"/>
                  <a:gd name="T3" fmla="*/ 0 h 52"/>
                  <a:gd name="T4" fmla="*/ 0 w 52"/>
                  <a:gd name="T5" fmla="*/ 11 h 52"/>
                  <a:gd name="T6" fmla="*/ 39 w 52"/>
                  <a:gd name="T7" fmla="*/ 49 h 52"/>
                  <a:gd name="T8" fmla="*/ 44 w 52"/>
                  <a:gd name="T9" fmla="*/ 52 h 52"/>
                  <a:gd name="T10" fmla="*/ 50 w 52"/>
                  <a:gd name="T11" fmla="*/ 49 h 52"/>
                  <a:gd name="T12" fmla="*/ 52 w 52"/>
                  <a:gd name="T13" fmla="*/ 44 h 52"/>
                  <a:gd name="T14" fmla="*/ 50 w 52"/>
                  <a:gd name="T15" fmla="*/ 39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52">
                    <a:moveTo>
                      <a:pt x="50" y="39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40" y="51"/>
                      <a:pt x="42" y="52"/>
                      <a:pt x="44" y="52"/>
                    </a:cubicBezTo>
                    <a:cubicBezTo>
                      <a:pt x="46" y="52"/>
                      <a:pt x="48" y="51"/>
                      <a:pt x="50" y="49"/>
                    </a:cubicBezTo>
                    <a:cubicBezTo>
                      <a:pt x="51" y="48"/>
                      <a:pt x="52" y="46"/>
                      <a:pt x="52" y="44"/>
                    </a:cubicBezTo>
                    <a:cubicBezTo>
                      <a:pt x="52" y="42"/>
                      <a:pt x="51" y="40"/>
                      <a:pt x="50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0" name="Freeform 269">
                <a:extLst>
                  <a:ext uri="{FF2B5EF4-FFF2-40B4-BE49-F238E27FC236}">
                    <a16:creationId xmlns:a16="http://schemas.microsoft.com/office/drawing/2014/main" id="{F72F91D8-6BF2-4145-AFD4-1F827DA81C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3938" y="1082675"/>
                <a:ext cx="360363" cy="255588"/>
              </a:xfrm>
              <a:custGeom>
                <a:avLst/>
                <a:gdLst>
                  <a:gd name="T0" fmla="*/ 86 w 96"/>
                  <a:gd name="T1" fmla="*/ 0 h 68"/>
                  <a:gd name="T2" fmla="*/ 10 w 96"/>
                  <a:gd name="T3" fmla="*/ 0 h 68"/>
                  <a:gd name="T4" fmla="*/ 0 w 96"/>
                  <a:gd name="T5" fmla="*/ 10 h 68"/>
                  <a:gd name="T6" fmla="*/ 0 w 96"/>
                  <a:gd name="T7" fmla="*/ 58 h 68"/>
                  <a:gd name="T8" fmla="*/ 10 w 96"/>
                  <a:gd name="T9" fmla="*/ 68 h 68"/>
                  <a:gd name="T10" fmla="*/ 60 w 96"/>
                  <a:gd name="T11" fmla="*/ 68 h 68"/>
                  <a:gd name="T12" fmla="*/ 52 w 96"/>
                  <a:gd name="T13" fmla="*/ 60 h 68"/>
                  <a:gd name="T14" fmla="*/ 30 w 96"/>
                  <a:gd name="T15" fmla="*/ 60 h 68"/>
                  <a:gd name="T16" fmla="*/ 28 w 96"/>
                  <a:gd name="T17" fmla="*/ 58 h 68"/>
                  <a:gd name="T18" fmla="*/ 28 w 96"/>
                  <a:gd name="T19" fmla="*/ 10 h 68"/>
                  <a:gd name="T20" fmla="*/ 30 w 96"/>
                  <a:gd name="T21" fmla="*/ 8 h 68"/>
                  <a:gd name="T22" fmla="*/ 86 w 96"/>
                  <a:gd name="T23" fmla="*/ 8 h 68"/>
                  <a:gd name="T24" fmla="*/ 88 w 96"/>
                  <a:gd name="T25" fmla="*/ 10 h 68"/>
                  <a:gd name="T26" fmla="*/ 88 w 96"/>
                  <a:gd name="T27" fmla="*/ 58 h 68"/>
                  <a:gd name="T28" fmla="*/ 86 w 96"/>
                  <a:gd name="T29" fmla="*/ 60 h 68"/>
                  <a:gd name="T30" fmla="*/ 85 w 96"/>
                  <a:gd name="T31" fmla="*/ 60 h 68"/>
                  <a:gd name="T32" fmla="*/ 91 w 96"/>
                  <a:gd name="T33" fmla="*/ 66 h 68"/>
                  <a:gd name="T34" fmla="*/ 96 w 96"/>
                  <a:gd name="T35" fmla="*/ 58 h 68"/>
                  <a:gd name="T36" fmla="*/ 96 w 96"/>
                  <a:gd name="T37" fmla="*/ 10 h 68"/>
                  <a:gd name="T38" fmla="*/ 86 w 96"/>
                  <a:gd name="T39" fmla="*/ 0 h 68"/>
                  <a:gd name="T40" fmla="*/ 24 w 96"/>
                  <a:gd name="T41" fmla="*/ 58 h 68"/>
                  <a:gd name="T42" fmla="*/ 22 w 96"/>
                  <a:gd name="T43" fmla="*/ 60 h 68"/>
                  <a:gd name="T44" fmla="*/ 10 w 96"/>
                  <a:gd name="T45" fmla="*/ 60 h 68"/>
                  <a:gd name="T46" fmla="*/ 8 w 96"/>
                  <a:gd name="T47" fmla="*/ 58 h 68"/>
                  <a:gd name="T48" fmla="*/ 8 w 96"/>
                  <a:gd name="T49" fmla="*/ 48 h 68"/>
                  <a:gd name="T50" fmla="*/ 8 w 96"/>
                  <a:gd name="T51" fmla="*/ 48 h 68"/>
                  <a:gd name="T52" fmla="*/ 24 w 96"/>
                  <a:gd name="T53" fmla="*/ 48 h 68"/>
                  <a:gd name="T54" fmla="*/ 24 w 96"/>
                  <a:gd name="T55" fmla="*/ 58 h 68"/>
                  <a:gd name="T56" fmla="*/ 24 w 96"/>
                  <a:gd name="T57" fmla="*/ 44 h 68"/>
                  <a:gd name="T58" fmla="*/ 8 w 96"/>
                  <a:gd name="T59" fmla="*/ 44 h 68"/>
                  <a:gd name="T60" fmla="*/ 8 w 96"/>
                  <a:gd name="T61" fmla="*/ 44 h 68"/>
                  <a:gd name="T62" fmla="*/ 8 w 96"/>
                  <a:gd name="T63" fmla="*/ 36 h 68"/>
                  <a:gd name="T64" fmla="*/ 8 w 96"/>
                  <a:gd name="T65" fmla="*/ 36 h 68"/>
                  <a:gd name="T66" fmla="*/ 24 w 96"/>
                  <a:gd name="T67" fmla="*/ 36 h 68"/>
                  <a:gd name="T68" fmla="*/ 24 w 96"/>
                  <a:gd name="T69" fmla="*/ 44 h 68"/>
                  <a:gd name="T70" fmla="*/ 24 w 96"/>
                  <a:gd name="T71" fmla="*/ 32 h 68"/>
                  <a:gd name="T72" fmla="*/ 8 w 96"/>
                  <a:gd name="T73" fmla="*/ 32 h 68"/>
                  <a:gd name="T74" fmla="*/ 8 w 96"/>
                  <a:gd name="T75" fmla="*/ 32 h 68"/>
                  <a:gd name="T76" fmla="*/ 8 w 96"/>
                  <a:gd name="T77" fmla="*/ 24 h 68"/>
                  <a:gd name="T78" fmla="*/ 8 w 96"/>
                  <a:gd name="T79" fmla="*/ 24 h 68"/>
                  <a:gd name="T80" fmla="*/ 24 w 96"/>
                  <a:gd name="T81" fmla="*/ 24 h 68"/>
                  <a:gd name="T82" fmla="*/ 24 w 96"/>
                  <a:gd name="T83" fmla="*/ 32 h 68"/>
                  <a:gd name="T84" fmla="*/ 24 w 96"/>
                  <a:gd name="T85" fmla="*/ 20 h 68"/>
                  <a:gd name="T86" fmla="*/ 8 w 96"/>
                  <a:gd name="T87" fmla="*/ 20 h 68"/>
                  <a:gd name="T88" fmla="*/ 8 w 96"/>
                  <a:gd name="T89" fmla="*/ 20 h 68"/>
                  <a:gd name="T90" fmla="*/ 8 w 96"/>
                  <a:gd name="T91" fmla="*/ 10 h 68"/>
                  <a:gd name="T92" fmla="*/ 10 w 96"/>
                  <a:gd name="T93" fmla="*/ 8 h 68"/>
                  <a:gd name="T94" fmla="*/ 22 w 96"/>
                  <a:gd name="T95" fmla="*/ 8 h 68"/>
                  <a:gd name="T96" fmla="*/ 24 w 96"/>
                  <a:gd name="T97" fmla="*/ 10 h 68"/>
                  <a:gd name="T98" fmla="*/ 24 w 96"/>
                  <a:gd name="T99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6" h="68">
                    <a:moveTo>
                      <a:pt x="86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64"/>
                      <a:pt x="4" y="68"/>
                      <a:pt x="10" y="68"/>
                    </a:cubicBezTo>
                    <a:cubicBezTo>
                      <a:pt x="60" y="68"/>
                      <a:pt x="60" y="68"/>
                      <a:pt x="60" y="68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9" y="60"/>
                      <a:pt x="28" y="59"/>
                      <a:pt x="28" y="58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9"/>
                      <a:pt x="29" y="8"/>
                      <a:pt x="30" y="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7" y="8"/>
                      <a:pt x="88" y="9"/>
                      <a:pt x="88" y="10"/>
                    </a:cubicBezTo>
                    <a:cubicBezTo>
                      <a:pt x="88" y="58"/>
                      <a:pt x="88" y="58"/>
                      <a:pt x="88" y="58"/>
                    </a:cubicBezTo>
                    <a:cubicBezTo>
                      <a:pt x="88" y="59"/>
                      <a:pt x="87" y="60"/>
                      <a:pt x="86" y="60"/>
                    </a:cubicBezTo>
                    <a:cubicBezTo>
                      <a:pt x="85" y="60"/>
                      <a:pt x="85" y="60"/>
                      <a:pt x="85" y="60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94" y="65"/>
                      <a:pt x="96" y="62"/>
                      <a:pt x="96" y="58"/>
                    </a:cubicBezTo>
                    <a:cubicBezTo>
                      <a:pt x="96" y="10"/>
                      <a:pt x="96" y="10"/>
                      <a:pt x="96" y="10"/>
                    </a:cubicBezTo>
                    <a:cubicBezTo>
                      <a:pt x="96" y="4"/>
                      <a:pt x="92" y="0"/>
                      <a:pt x="86" y="0"/>
                    </a:cubicBezTo>
                    <a:close/>
                    <a:moveTo>
                      <a:pt x="24" y="58"/>
                    </a:moveTo>
                    <a:cubicBezTo>
                      <a:pt x="24" y="59"/>
                      <a:pt x="23" y="60"/>
                      <a:pt x="22" y="60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9" y="60"/>
                      <a:pt x="8" y="59"/>
                      <a:pt x="8" y="5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24" y="48"/>
                      <a:pt x="24" y="48"/>
                      <a:pt x="24" y="48"/>
                    </a:cubicBezTo>
                    <a:lnTo>
                      <a:pt x="24" y="58"/>
                    </a:lnTo>
                    <a:close/>
                    <a:moveTo>
                      <a:pt x="24" y="44"/>
                    </a:move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24" y="36"/>
                      <a:pt x="24" y="36"/>
                      <a:pt x="24" y="36"/>
                    </a:cubicBezTo>
                    <a:lnTo>
                      <a:pt x="24" y="44"/>
                    </a:lnTo>
                    <a:close/>
                    <a:moveTo>
                      <a:pt x="24" y="32"/>
                    </a:move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24" y="24"/>
                      <a:pt x="24" y="24"/>
                      <a:pt x="24" y="24"/>
                    </a:cubicBezTo>
                    <a:lnTo>
                      <a:pt x="24" y="32"/>
                    </a:lnTo>
                    <a:close/>
                    <a:moveTo>
                      <a:pt x="24" y="20"/>
                    </a:move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9" y="8"/>
                      <a:pt x="10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3" y="8"/>
                      <a:pt x="24" y="9"/>
                      <a:pt x="24" y="10"/>
                    </a:cubicBezTo>
                    <a:lnTo>
                      <a:pt x="2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7B6757A-4610-46F8-9214-1294144D257E}"/>
              </a:ext>
            </a:extLst>
          </p:cNvPr>
          <p:cNvGrpSpPr/>
          <p:nvPr/>
        </p:nvGrpSpPr>
        <p:grpSpPr>
          <a:xfrm>
            <a:off x="-5" y="4325323"/>
            <a:ext cx="5521242" cy="824181"/>
            <a:chOff x="-5" y="1753918"/>
            <a:chExt cx="5521242" cy="824181"/>
          </a:xfrm>
        </p:grpSpPr>
        <p:sp>
          <p:nvSpPr>
            <p:cNvPr id="142" name="Arrow: Pentagon 141">
              <a:extLst>
                <a:ext uri="{FF2B5EF4-FFF2-40B4-BE49-F238E27FC236}">
                  <a16:creationId xmlns:a16="http://schemas.microsoft.com/office/drawing/2014/main" id="{C65A2B53-4CB6-4543-9F2D-0E9EB50C5B9F}"/>
                </a:ext>
              </a:extLst>
            </p:cNvPr>
            <p:cNvSpPr/>
            <p:nvPr/>
          </p:nvSpPr>
          <p:spPr>
            <a:xfrm>
              <a:off x="-5" y="1781045"/>
              <a:ext cx="5521242" cy="769927"/>
            </a:xfrm>
            <a:prstGeom prst="homePlate">
              <a:avLst/>
            </a:prstGeom>
            <a:pattFill prst="dkDnDiag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0" rIns="274320" rtlCol="0" anchor="ctr"/>
            <a:lstStyle/>
            <a:p>
              <a:pPr>
                <a:lnSpc>
                  <a:spcPct val="10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Lorem ipsum dolor sit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, sed do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eiusmod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tempor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incididunt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ut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labore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et dolore magna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aliqua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.</a:t>
              </a: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178E581B-34BC-4F8A-9BF2-4ED5C74E7E5E}"/>
                </a:ext>
              </a:extLst>
            </p:cNvPr>
            <p:cNvSpPr/>
            <p:nvPr/>
          </p:nvSpPr>
          <p:spPr>
            <a:xfrm>
              <a:off x="291265" y="1753918"/>
              <a:ext cx="824181" cy="824181"/>
            </a:xfrm>
            <a:prstGeom prst="ellipse">
              <a:avLst/>
            </a:prstGeom>
            <a:gradFill flip="none" rotWithShape="1">
              <a:gsLst>
                <a:gs pos="1000">
                  <a:schemeClr val="accent2"/>
                </a:gs>
                <a:gs pos="77000">
                  <a:schemeClr val="accent1"/>
                </a:gs>
              </a:gsLst>
              <a:lin ang="13500000" scaled="1"/>
              <a:tileRect/>
            </a:gradFill>
            <a:ln w="76200">
              <a:gradFill flip="none" rotWithShape="1"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</a:ln>
            <a:effectLst>
              <a:outerShdw blurRad="114300" sx="96000" sy="9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200" b="1" dirty="0">
                <a:latin typeface="Avenir Black" panose="020B0803020203020204" pitchFamily="34" charset="0"/>
                <a:ea typeface="Roboto" pitchFamily="2" charset="0"/>
              </a:endParaRPr>
            </a:p>
          </p:txBody>
        </p: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AE8DBE6E-B6A9-484B-91F8-4DF61611D116}"/>
                </a:ext>
              </a:extLst>
            </p:cNvPr>
            <p:cNvGrpSpPr/>
            <p:nvPr/>
          </p:nvGrpSpPr>
          <p:grpSpPr>
            <a:xfrm>
              <a:off x="523174" y="2000908"/>
              <a:ext cx="360363" cy="330201"/>
              <a:chOff x="4833938" y="1082675"/>
              <a:chExt cx="360363" cy="330201"/>
            </a:xfrm>
            <a:solidFill>
              <a:schemeClr val="bg1"/>
            </a:solidFill>
          </p:grpSpPr>
          <p:sp>
            <p:nvSpPr>
              <p:cNvPr id="145" name="Freeform 267">
                <a:extLst>
                  <a:ext uri="{FF2B5EF4-FFF2-40B4-BE49-F238E27FC236}">
                    <a16:creationId xmlns:a16="http://schemas.microsoft.com/office/drawing/2014/main" id="{E6873160-2E33-4146-A86A-7BABD21D45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6813" y="1195388"/>
                <a:ext cx="52388" cy="49213"/>
              </a:xfrm>
              <a:custGeom>
                <a:avLst/>
                <a:gdLst>
                  <a:gd name="T0" fmla="*/ 14 w 14"/>
                  <a:gd name="T1" fmla="*/ 4 h 13"/>
                  <a:gd name="T2" fmla="*/ 3 w 14"/>
                  <a:gd name="T3" fmla="*/ 0 h 13"/>
                  <a:gd name="T4" fmla="*/ 1 w 14"/>
                  <a:gd name="T5" fmla="*/ 1 h 13"/>
                  <a:gd name="T6" fmla="*/ 0 w 14"/>
                  <a:gd name="T7" fmla="*/ 3 h 13"/>
                  <a:gd name="T8" fmla="*/ 4 w 14"/>
                  <a:gd name="T9" fmla="*/ 13 h 13"/>
                  <a:gd name="T10" fmla="*/ 14 w 14"/>
                  <a:gd name="T11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3">
                    <a:moveTo>
                      <a:pt x="14" y="4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4" y="13"/>
                      <a:pt x="4" y="13"/>
                      <a:pt x="4" y="13"/>
                    </a:cubicBezTo>
                    <a:lnTo>
                      <a:pt x="1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6" name="Freeform 268">
                <a:extLst>
                  <a:ext uri="{FF2B5EF4-FFF2-40B4-BE49-F238E27FC236}">
                    <a16:creationId xmlns:a16="http://schemas.microsoft.com/office/drawing/2014/main" id="{6ED831C7-42DD-410C-AD4F-1FC608B757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9038" y="1217613"/>
                <a:ext cx="195263" cy="195263"/>
              </a:xfrm>
              <a:custGeom>
                <a:avLst/>
                <a:gdLst>
                  <a:gd name="T0" fmla="*/ 50 w 52"/>
                  <a:gd name="T1" fmla="*/ 39 h 52"/>
                  <a:gd name="T2" fmla="*/ 11 w 52"/>
                  <a:gd name="T3" fmla="*/ 0 h 52"/>
                  <a:gd name="T4" fmla="*/ 0 w 52"/>
                  <a:gd name="T5" fmla="*/ 11 h 52"/>
                  <a:gd name="T6" fmla="*/ 39 w 52"/>
                  <a:gd name="T7" fmla="*/ 49 h 52"/>
                  <a:gd name="T8" fmla="*/ 44 w 52"/>
                  <a:gd name="T9" fmla="*/ 52 h 52"/>
                  <a:gd name="T10" fmla="*/ 50 w 52"/>
                  <a:gd name="T11" fmla="*/ 49 h 52"/>
                  <a:gd name="T12" fmla="*/ 52 w 52"/>
                  <a:gd name="T13" fmla="*/ 44 h 52"/>
                  <a:gd name="T14" fmla="*/ 50 w 52"/>
                  <a:gd name="T15" fmla="*/ 39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52">
                    <a:moveTo>
                      <a:pt x="50" y="39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40" y="51"/>
                      <a:pt x="42" y="52"/>
                      <a:pt x="44" y="52"/>
                    </a:cubicBezTo>
                    <a:cubicBezTo>
                      <a:pt x="46" y="52"/>
                      <a:pt x="48" y="51"/>
                      <a:pt x="50" y="49"/>
                    </a:cubicBezTo>
                    <a:cubicBezTo>
                      <a:pt x="51" y="48"/>
                      <a:pt x="52" y="46"/>
                      <a:pt x="52" y="44"/>
                    </a:cubicBezTo>
                    <a:cubicBezTo>
                      <a:pt x="52" y="42"/>
                      <a:pt x="51" y="40"/>
                      <a:pt x="50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7" name="Freeform 269">
                <a:extLst>
                  <a:ext uri="{FF2B5EF4-FFF2-40B4-BE49-F238E27FC236}">
                    <a16:creationId xmlns:a16="http://schemas.microsoft.com/office/drawing/2014/main" id="{98A21C57-1EF6-4D75-9FAE-7A1064CC80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3938" y="1082675"/>
                <a:ext cx="360363" cy="255588"/>
              </a:xfrm>
              <a:custGeom>
                <a:avLst/>
                <a:gdLst>
                  <a:gd name="T0" fmla="*/ 86 w 96"/>
                  <a:gd name="T1" fmla="*/ 0 h 68"/>
                  <a:gd name="T2" fmla="*/ 10 w 96"/>
                  <a:gd name="T3" fmla="*/ 0 h 68"/>
                  <a:gd name="T4" fmla="*/ 0 w 96"/>
                  <a:gd name="T5" fmla="*/ 10 h 68"/>
                  <a:gd name="T6" fmla="*/ 0 w 96"/>
                  <a:gd name="T7" fmla="*/ 58 h 68"/>
                  <a:gd name="T8" fmla="*/ 10 w 96"/>
                  <a:gd name="T9" fmla="*/ 68 h 68"/>
                  <a:gd name="T10" fmla="*/ 60 w 96"/>
                  <a:gd name="T11" fmla="*/ 68 h 68"/>
                  <a:gd name="T12" fmla="*/ 52 w 96"/>
                  <a:gd name="T13" fmla="*/ 60 h 68"/>
                  <a:gd name="T14" fmla="*/ 30 w 96"/>
                  <a:gd name="T15" fmla="*/ 60 h 68"/>
                  <a:gd name="T16" fmla="*/ 28 w 96"/>
                  <a:gd name="T17" fmla="*/ 58 h 68"/>
                  <a:gd name="T18" fmla="*/ 28 w 96"/>
                  <a:gd name="T19" fmla="*/ 10 h 68"/>
                  <a:gd name="T20" fmla="*/ 30 w 96"/>
                  <a:gd name="T21" fmla="*/ 8 h 68"/>
                  <a:gd name="T22" fmla="*/ 86 w 96"/>
                  <a:gd name="T23" fmla="*/ 8 h 68"/>
                  <a:gd name="T24" fmla="*/ 88 w 96"/>
                  <a:gd name="T25" fmla="*/ 10 h 68"/>
                  <a:gd name="T26" fmla="*/ 88 w 96"/>
                  <a:gd name="T27" fmla="*/ 58 h 68"/>
                  <a:gd name="T28" fmla="*/ 86 w 96"/>
                  <a:gd name="T29" fmla="*/ 60 h 68"/>
                  <a:gd name="T30" fmla="*/ 85 w 96"/>
                  <a:gd name="T31" fmla="*/ 60 h 68"/>
                  <a:gd name="T32" fmla="*/ 91 w 96"/>
                  <a:gd name="T33" fmla="*/ 66 h 68"/>
                  <a:gd name="T34" fmla="*/ 96 w 96"/>
                  <a:gd name="T35" fmla="*/ 58 h 68"/>
                  <a:gd name="T36" fmla="*/ 96 w 96"/>
                  <a:gd name="T37" fmla="*/ 10 h 68"/>
                  <a:gd name="T38" fmla="*/ 86 w 96"/>
                  <a:gd name="T39" fmla="*/ 0 h 68"/>
                  <a:gd name="T40" fmla="*/ 24 w 96"/>
                  <a:gd name="T41" fmla="*/ 58 h 68"/>
                  <a:gd name="T42" fmla="*/ 22 w 96"/>
                  <a:gd name="T43" fmla="*/ 60 h 68"/>
                  <a:gd name="T44" fmla="*/ 10 w 96"/>
                  <a:gd name="T45" fmla="*/ 60 h 68"/>
                  <a:gd name="T46" fmla="*/ 8 w 96"/>
                  <a:gd name="T47" fmla="*/ 58 h 68"/>
                  <a:gd name="T48" fmla="*/ 8 w 96"/>
                  <a:gd name="T49" fmla="*/ 48 h 68"/>
                  <a:gd name="T50" fmla="*/ 8 w 96"/>
                  <a:gd name="T51" fmla="*/ 48 h 68"/>
                  <a:gd name="T52" fmla="*/ 24 w 96"/>
                  <a:gd name="T53" fmla="*/ 48 h 68"/>
                  <a:gd name="T54" fmla="*/ 24 w 96"/>
                  <a:gd name="T55" fmla="*/ 58 h 68"/>
                  <a:gd name="T56" fmla="*/ 24 w 96"/>
                  <a:gd name="T57" fmla="*/ 44 h 68"/>
                  <a:gd name="T58" fmla="*/ 8 w 96"/>
                  <a:gd name="T59" fmla="*/ 44 h 68"/>
                  <a:gd name="T60" fmla="*/ 8 w 96"/>
                  <a:gd name="T61" fmla="*/ 44 h 68"/>
                  <a:gd name="T62" fmla="*/ 8 w 96"/>
                  <a:gd name="T63" fmla="*/ 36 h 68"/>
                  <a:gd name="T64" fmla="*/ 8 w 96"/>
                  <a:gd name="T65" fmla="*/ 36 h 68"/>
                  <a:gd name="T66" fmla="*/ 24 w 96"/>
                  <a:gd name="T67" fmla="*/ 36 h 68"/>
                  <a:gd name="T68" fmla="*/ 24 w 96"/>
                  <a:gd name="T69" fmla="*/ 44 h 68"/>
                  <a:gd name="T70" fmla="*/ 24 w 96"/>
                  <a:gd name="T71" fmla="*/ 32 h 68"/>
                  <a:gd name="T72" fmla="*/ 8 w 96"/>
                  <a:gd name="T73" fmla="*/ 32 h 68"/>
                  <a:gd name="T74" fmla="*/ 8 w 96"/>
                  <a:gd name="T75" fmla="*/ 32 h 68"/>
                  <a:gd name="T76" fmla="*/ 8 w 96"/>
                  <a:gd name="T77" fmla="*/ 24 h 68"/>
                  <a:gd name="T78" fmla="*/ 8 w 96"/>
                  <a:gd name="T79" fmla="*/ 24 h 68"/>
                  <a:gd name="T80" fmla="*/ 24 w 96"/>
                  <a:gd name="T81" fmla="*/ 24 h 68"/>
                  <a:gd name="T82" fmla="*/ 24 w 96"/>
                  <a:gd name="T83" fmla="*/ 32 h 68"/>
                  <a:gd name="T84" fmla="*/ 24 w 96"/>
                  <a:gd name="T85" fmla="*/ 20 h 68"/>
                  <a:gd name="T86" fmla="*/ 8 w 96"/>
                  <a:gd name="T87" fmla="*/ 20 h 68"/>
                  <a:gd name="T88" fmla="*/ 8 w 96"/>
                  <a:gd name="T89" fmla="*/ 20 h 68"/>
                  <a:gd name="T90" fmla="*/ 8 w 96"/>
                  <a:gd name="T91" fmla="*/ 10 h 68"/>
                  <a:gd name="T92" fmla="*/ 10 w 96"/>
                  <a:gd name="T93" fmla="*/ 8 h 68"/>
                  <a:gd name="T94" fmla="*/ 22 w 96"/>
                  <a:gd name="T95" fmla="*/ 8 h 68"/>
                  <a:gd name="T96" fmla="*/ 24 w 96"/>
                  <a:gd name="T97" fmla="*/ 10 h 68"/>
                  <a:gd name="T98" fmla="*/ 24 w 96"/>
                  <a:gd name="T99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6" h="68">
                    <a:moveTo>
                      <a:pt x="86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64"/>
                      <a:pt x="4" y="68"/>
                      <a:pt x="10" y="68"/>
                    </a:cubicBezTo>
                    <a:cubicBezTo>
                      <a:pt x="60" y="68"/>
                      <a:pt x="60" y="68"/>
                      <a:pt x="60" y="68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9" y="60"/>
                      <a:pt x="28" y="59"/>
                      <a:pt x="28" y="58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9"/>
                      <a:pt x="29" y="8"/>
                      <a:pt x="30" y="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7" y="8"/>
                      <a:pt x="88" y="9"/>
                      <a:pt x="88" y="10"/>
                    </a:cubicBezTo>
                    <a:cubicBezTo>
                      <a:pt x="88" y="58"/>
                      <a:pt x="88" y="58"/>
                      <a:pt x="88" y="58"/>
                    </a:cubicBezTo>
                    <a:cubicBezTo>
                      <a:pt x="88" y="59"/>
                      <a:pt x="87" y="60"/>
                      <a:pt x="86" y="60"/>
                    </a:cubicBezTo>
                    <a:cubicBezTo>
                      <a:pt x="85" y="60"/>
                      <a:pt x="85" y="60"/>
                      <a:pt x="85" y="60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94" y="65"/>
                      <a:pt x="96" y="62"/>
                      <a:pt x="96" y="58"/>
                    </a:cubicBezTo>
                    <a:cubicBezTo>
                      <a:pt x="96" y="10"/>
                      <a:pt x="96" y="10"/>
                      <a:pt x="96" y="10"/>
                    </a:cubicBezTo>
                    <a:cubicBezTo>
                      <a:pt x="96" y="4"/>
                      <a:pt x="92" y="0"/>
                      <a:pt x="86" y="0"/>
                    </a:cubicBezTo>
                    <a:close/>
                    <a:moveTo>
                      <a:pt x="24" y="58"/>
                    </a:moveTo>
                    <a:cubicBezTo>
                      <a:pt x="24" y="59"/>
                      <a:pt x="23" y="60"/>
                      <a:pt x="22" y="60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9" y="60"/>
                      <a:pt x="8" y="59"/>
                      <a:pt x="8" y="5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24" y="48"/>
                      <a:pt x="24" y="48"/>
                      <a:pt x="24" y="48"/>
                    </a:cubicBezTo>
                    <a:lnTo>
                      <a:pt x="24" y="58"/>
                    </a:lnTo>
                    <a:close/>
                    <a:moveTo>
                      <a:pt x="24" y="44"/>
                    </a:move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24" y="36"/>
                      <a:pt x="24" y="36"/>
                      <a:pt x="24" y="36"/>
                    </a:cubicBezTo>
                    <a:lnTo>
                      <a:pt x="24" y="44"/>
                    </a:lnTo>
                    <a:close/>
                    <a:moveTo>
                      <a:pt x="24" y="32"/>
                    </a:move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24" y="24"/>
                      <a:pt x="24" y="24"/>
                      <a:pt x="24" y="24"/>
                    </a:cubicBezTo>
                    <a:lnTo>
                      <a:pt x="24" y="32"/>
                    </a:lnTo>
                    <a:close/>
                    <a:moveTo>
                      <a:pt x="24" y="20"/>
                    </a:move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9" y="8"/>
                      <a:pt x="10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3" y="8"/>
                      <a:pt x="24" y="9"/>
                      <a:pt x="24" y="10"/>
                    </a:cubicBezTo>
                    <a:lnTo>
                      <a:pt x="2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C198F62D-FE3E-40DD-86A5-418602A3C1CE}"/>
              </a:ext>
            </a:extLst>
          </p:cNvPr>
          <p:cNvGrpSpPr/>
          <p:nvPr/>
        </p:nvGrpSpPr>
        <p:grpSpPr>
          <a:xfrm>
            <a:off x="-5" y="5595669"/>
            <a:ext cx="5521242" cy="824181"/>
            <a:chOff x="-5" y="1753918"/>
            <a:chExt cx="5521242" cy="824181"/>
          </a:xfrm>
        </p:grpSpPr>
        <p:sp>
          <p:nvSpPr>
            <p:cNvPr id="156" name="Arrow: Pentagon 155">
              <a:extLst>
                <a:ext uri="{FF2B5EF4-FFF2-40B4-BE49-F238E27FC236}">
                  <a16:creationId xmlns:a16="http://schemas.microsoft.com/office/drawing/2014/main" id="{E5FF3818-8F6C-4B36-A4CF-FA92BEE4DC89}"/>
                </a:ext>
              </a:extLst>
            </p:cNvPr>
            <p:cNvSpPr/>
            <p:nvPr/>
          </p:nvSpPr>
          <p:spPr>
            <a:xfrm>
              <a:off x="-5" y="1781045"/>
              <a:ext cx="5521242" cy="769927"/>
            </a:xfrm>
            <a:prstGeom prst="homePlate">
              <a:avLst/>
            </a:prstGeom>
            <a:pattFill prst="dkDnDiag">
              <a:fgClr>
                <a:schemeClr val="accent4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0" rIns="274320" rtlCol="0" anchor="ctr"/>
            <a:lstStyle/>
            <a:p>
              <a:pPr>
                <a:lnSpc>
                  <a:spcPct val="100000"/>
                </a:lnSpc>
              </a:pP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Lorem ipsum dolor sit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amet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consectetur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adipiscing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elit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, sed do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eiusmod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tempor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incididunt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ut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labore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et dolore magna </a:t>
              </a:r>
              <a:r>
                <a:rPr 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aliqua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.</a:t>
              </a: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045EE35-22AC-452D-9F4E-51E67D01FF6A}"/>
                </a:ext>
              </a:extLst>
            </p:cNvPr>
            <p:cNvSpPr/>
            <p:nvPr/>
          </p:nvSpPr>
          <p:spPr>
            <a:xfrm>
              <a:off x="291265" y="1753918"/>
              <a:ext cx="824181" cy="824181"/>
            </a:xfrm>
            <a:prstGeom prst="ellipse">
              <a:avLst/>
            </a:prstGeom>
            <a:gradFill flip="none" rotWithShape="1">
              <a:gsLst>
                <a:gs pos="1000">
                  <a:schemeClr val="accent2"/>
                </a:gs>
                <a:gs pos="77000">
                  <a:schemeClr val="accent1"/>
                </a:gs>
              </a:gsLst>
              <a:lin ang="13500000" scaled="1"/>
              <a:tileRect/>
            </a:gradFill>
            <a:ln w="76200">
              <a:gradFill flip="none" rotWithShape="1"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</a:ln>
            <a:effectLst>
              <a:outerShdw blurRad="114300" sx="96000" sy="96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200" b="1" dirty="0">
                <a:latin typeface="Avenir Black" panose="020B0803020203020204" pitchFamily="34" charset="0"/>
                <a:ea typeface="Roboto" pitchFamily="2" charset="0"/>
              </a:endParaRPr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B54DF80B-7942-4581-B803-42EA2636AE60}"/>
                </a:ext>
              </a:extLst>
            </p:cNvPr>
            <p:cNvGrpSpPr/>
            <p:nvPr/>
          </p:nvGrpSpPr>
          <p:grpSpPr>
            <a:xfrm>
              <a:off x="523174" y="2000908"/>
              <a:ext cx="360363" cy="330201"/>
              <a:chOff x="4833938" y="1082675"/>
              <a:chExt cx="360363" cy="330201"/>
            </a:xfrm>
            <a:solidFill>
              <a:schemeClr val="bg1"/>
            </a:solidFill>
          </p:grpSpPr>
          <p:sp>
            <p:nvSpPr>
              <p:cNvPr id="159" name="Freeform 267">
                <a:extLst>
                  <a:ext uri="{FF2B5EF4-FFF2-40B4-BE49-F238E27FC236}">
                    <a16:creationId xmlns:a16="http://schemas.microsoft.com/office/drawing/2014/main" id="{559F401F-1F6B-47B5-A6C5-655CF91F4F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76813" y="1195388"/>
                <a:ext cx="52388" cy="49213"/>
              </a:xfrm>
              <a:custGeom>
                <a:avLst/>
                <a:gdLst>
                  <a:gd name="T0" fmla="*/ 14 w 14"/>
                  <a:gd name="T1" fmla="*/ 4 h 13"/>
                  <a:gd name="T2" fmla="*/ 3 w 14"/>
                  <a:gd name="T3" fmla="*/ 0 h 13"/>
                  <a:gd name="T4" fmla="*/ 1 w 14"/>
                  <a:gd name="T5" fmla="*/ 1 h 13"/>
                  <a:gd name="T6" fmla="*/ 0 w 14"/>
                  <a:gd name="T7" fmla="*/ 3 h 13"/>
                  <a:gd name="T8" fmla="*/ 4 w 14"/>
                  <a:gd name="T9" fmla="*/ 13 h 13"/>
                  <a:gd name="T10" fmla="*/ 14 w 14"/>
                  <a:gd name="T11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3">
                    <a:moveTo>
                      <a:pt x="14" y="4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4" y="13"/>
                      <a:pt x="4" y="13"/>
                      <a:pt x="4" y="13"/>
                    </a:cubicBezTo>
                    <a:lnTo>
                      <a:pt x="14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0" name="Freeform 268">
                <a:extLst>
                  <a:ext uri="{FF2B5EF4-FFF2-40B4-BE49-F238E27FC236}">
                    <a16:creationId xmlns:a16="http://schemas.microsoft.com/office/drawing/2014/main" id="{2B217AEA-2517-447F-86BD-41E1761F50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9038" y="1217613"/>
                <a:ext cx="195263" cy="195263"/>
              </a:xfrm>
              <a:custGeom>
                <a:avLst/>
                <a:gdLst>
                  <a:gd name="T0" fmla="*/ 50 w 52"/>
                  <a:gd name="T1" fmla="*/ 39 h 52"/>
                  <a:gd name="T2" fmla="*/ 11 w 52"/>
                  <a:gd name="T3" fmla="*/ 0 h 52"/>
                  <a:gd name="T4" fmla="*/ 0 w 52"/>
                  <a:gd name="T5" fmla="*/ 11 h 52"/>
                  <a:gd name="T6" fmla="*/ 39 w 52"/>
                  <a:gd name="T7" fmla="*/ 49 h 52"/>
                  <a:gd name="T8" fmla="*/ 44 w 52"/>
                  <a:gd name="T9" fmla="*/ 52 h 52"/>
                  <a:gd name="T10" fmla="*/ 50 w 52"/>
                  <a:gd name="T11" fmla="*/ 49 h 52"/>
                  <a:gd name="T12" fmla="*/ 52 w 52"/>
                  <a:gd name="T13" fmla="*/ 44 h 52"/>
                  <a:gd name="T14" fmla="*/ 50 w 52"/>
                  <a:gd name="T15" fmla="*/ 39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52">
                    <a:moveTo>
                      <a:pt x="50" y="39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40" y="51"/>
                      <a:pt x="42" y="52"/>
                      <a:pt x="44" y="52"/>
                    </a:cubicBezTo>
                    <a:cubicBezTo>
                      <a:pt x="46" y="52"/>
                      <a:pt x="48" y="51"/>
                      <a:pt x="50" y="49"/>
                    </a:cubicBezTo>
                    <a:cubicBezTo>
                      <a:pt x="51" y="48"/>
                      <a:pt x="52" y="46"/>
                      <a:pt x="52" y="44"/>
                    </a:cubicBezTo>
                    <a:cubicBezTo>
                      <a:pt x="52" y="42"/>
                      <a:pt x="51" y="40"/>
                      <a:pt x="50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61" name="Freeform 269">
                <a:extLst>
                  <a:ext uri="{FF2B5EF4-FFF2-40B4-BE49-F238E27FC236}">
                    <a16:creationId xmlns:a16="http://schemas.microsoft.com/office/drawing/2014/main" id="{FF1C01A3-BFED-49A6-8A81-54E836ADAF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3938" y="1082675"/>
                <a:ext cx="360363" cy="255588"/>
              </a:xfrm>
              <a:custGeom>
                <a:avLst/>
                <a:gdLst>
                  <a:gd name="T0" fmla="*/ 86 w 96"/>
                  <a:gd name="T1" fmla="*/ 0 h 68"/>
                  <a:gd name="T2" fmla="*/ 10 w 96"/>
                  <a:gd name="T3" fmla="*/ 0 h 68"/>
                  <a:gd name="T4" fmla="*/ 0 w 96"/>
                  <a:gd name="T5" fmla="*/ 10 h 68"/>
                  <a:gd name="T6" fmla="*/ 0 w 96"/>
                  <a:gd name="T7" fmla="*/ 58 h 68"/>
                  <a:gd name="T8" fmla="*/ 10 w 96"/>
                  <a:gd name="T9" fmla="*/ 68 h 68"/>
                  <a:gd name="T10" fmla="*/ 60 w 96"/>
                  <a:gd name="T11" fmla="*/ 68 h 68"/>
                  <a:gd name="T12" fmla="*/ 52 w 96"/>
                  <a:gd name="T13" fmla="*/ 60 h 68"/>
                  <a:gd name="T14" fmla="*/ 30 w 96"/>
                  <a:gd name="T15" fmla="*/ 60 h 68"/>
                  <a:gd name="T16" fmla="*/ 28 w 96"/>
                  <a:gd name="T17" fmla="*/ 58 h 68"/>
                  <a:gd name="T18" fmla="*/ 28 w 96"/>
                  <a:gd name="T19" fmla="*/ 10 h 68"/>
                  <a:gd name="T20" fmla="*/ 30 w 96"/>
                  <a:gd name="T21" fmla="*/ 8 h 68"/>
                  <a:gd name="T22" fmla="*/ 86 w 96"/>
                  <a:gd name="T23" fmla="*/ 8 h 68"/>
                  <a:gd name="T24" fmla="*/ 88 w 96"/>
                  <a:gd name="T25" fmla="*/ 10 h 68"/>
                  <a:gd name="T26" fmla="*/ 88 w 96"/>
                  <a:gd name="T27" fmla="*/ 58 h 68"/>
                  <a:gd name="T28" fmla="*/ 86 w 96"/>
                  <a:gd name="T29" fmla="*/ 60 h 68"/>
                  <a:gd name="T30" fmla="*/ 85 w 96"/>
                  <a:gd name="T31" fmla="*/ 60 h 68"/>
                  <a:gd name="T32" fmla="*/ 91 w 96"/>
                  <a:gd name="T33" fmla="*/ 66 h 68"/>
                  <a:gd name="T34" fmla="*/ 96 w 96"/>
                  <a:gd name="T35" fmla="*/ 58 h 68"/>
                  <a:gd name="T36" fmla="*/ 96 w 96"/>
                  <a:gd name="T37" fmla="*/ 10 h 68"/>
                  <a:gd name="T38" fmla="*/ 86 w 96"/>
                  <a:gd name="T39" fmla="*/ 0 h 68"/>
                  <a:gd name="T40" fmla="*/ 24 w 96"/>
                  <a:gd name="T41" fmla="*/ 58 h 68"/>
                  <a:gd name="T42" fmla="*/ 22 w 96"/>
                  <a:gd name="T43" fmla="*/ 60 h 68"/>
                  <a:gd name="T44" fmla="*/ 10 w 96"/>
                  <a:gd name="T45" fmla="*/ 60 h 68"/>
                  <a:gd name="T46" fmla="*/ 8 w 96"/>
                  <a:gd name="T47" fmla="*/ 58 h 68"/>
                  <a:gd name="T48" fmla="*/ 8 w 96"/>
                  <a:gd name="T49" fmla="*/ 48 h 68"/>
                  <a:gd name="T50" fmla="*/ 8 w 96"/>
                  <a:gd name="T51" fmla="*/ 48 h 68"/>
                  <a:gd name="T52" fmla="*/ 24 w 96"/>
                  <a:gd name="T53" fmla="*/ 48 h 68"/>
                  <a:gd name="T54" fmla="*/ 24 w 96"/>
                  <a:gd name="T55" fmla="*/ 58 h 68"/>
                  <a:gd name="T56" fmla="*/ 24 w 96"/>
                  <a:gd name="T57" fmla="*/ 44 h 68"/>
                  <a:gd name="T58" fmla="*/ 8 w 96"/>
                  <a:gd name="T59" fmla="*/ 44 h 68"/>
                  <a:gd name="T60" fmla="*/ 8 w 96"/>
                  <a:gd name="T61" fmla="*/ 44 h 68"/>
                  <a:gd name="T62" fmla="*/ 8 w 96"/>
                  <a:gd name="T63" fmla="*/ 36 h 68"/>
                  <a:gd name="T64" fmla="*/ 8 w 96"/>
                  <a:gd name="T65" fmla="*/ 36 h 68"/>
                  <a:gd name="T66" fmla="*/ 24 w 96"/>
                  <a:gd name="T67" fmla="*/ 36 h 68"/>
                  <a:gd name="T68" fmla="*/ 24 w 96"/>
                  <a:gd name="T69" fmla="*/ 44 h 68"/>
                  <a:gd name="T70" fmla="*/ 24 w 96"/>
                  <a:gd name="T71" fmla="*/ 32 h 68"/>
                  <a:gd name="T72" fmla="*/ 8 w 96"/>
                  <a:gd name="T73" fmla="*/ 32 h 68"/>
                  <a:gd name="T74" fmla="*/ 8 w 96"/>
                  <a:gd name="T75" fmla="*/ 32 h 68"/>
                  <a:gd name="T76" fmla="*/ 8 w 96"/>
                  <a:gd name="T77" fmla="*/ 24 h 68"/>
                  <a:gd name="T78" fmla="*/ 8 w 96"/>
                  <a:gd name="T79" fmla="*/ 24 h 68"/>
                  <a:gd name="T80" fmla="*/ 24 w 96"/>
                  <a:gd name="T81" fmla="*/ 24 h 68"/>
                  <a:gd name="T82" fmla="*/ 24 w 96"/>
                  <a:gd name="T83" fmla="*/ 32 h 68"/>
                  <a:gd name="T84" fmla="*/ 24 w 96"/>
                  <a:gd name="T85" fmla="*/ 20 h 68"/>
                  <a:gd name="T86" fmla="*/ 8 w 96"/>
                  <a:gd name="T87" fmla="*/ 20 h 68"/>
                  <a:gd name="T88" fmla="*/ 8 w 96"/>
                  <a:gd name="T89" fmla="*/ 20 h 68"/>
                  <a:gd name="T90" fmla="*/ 8 w 96"/>
                  <a:gd name="T91" fmla="*/ 10 h 68"/>
                  <a:gd name="T92" fmla="*/ 10 w 96"/>
                  <a:gd name="T93" fmla="*/ 8 h 68"/>
                  <a:gd name="T94" fmla="*/ 22 w 96"/>
                  <a:gd name="T95" fmla="*/ 8 h 68"/>
                  <a:gd name="T96" fmla="*/ 24 w 96"/>
                  <a:gd name="T97" fmla="*/ 10 h 68"/>
                  <a:gd name="T98" fmla="*/ 24 w 96"/>
                  <a:gd name="T99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6" h="68">
                    <a:moveTo>
                      <a:pt x="86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64"/>
                      <a:pt x="4" y="68"/>
                      <a:pt x="10" y="68"/>
                    </a:cubicBezTo>
                    <a:cubicBezTo>
                      <a:pt x="60" y="68"/>
                      <a:pt x="60" y="68"/>
                      <a:pt x="60" y="68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29" y="60"/>
                      <a:pt x="28" y="59"/>
                      <a:pt x="28" y="58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9"/>
                      <a:pt x="29" y="8"/>
                      <a:pt x="30" y="8"/>
                    </a:cubicBezTo>
                    <a:cubicBezTo>
                      <a:pt x="86" y="8"/>
                      <a:pt x="86" y="8"/>
                      <a:pt x="86" y="8"/>
                    </a:cubicBezTo>
                    <a:cubicBezTo>
                      <a:pt x="87" y="8"/>
                      <a:pt x="88" y="9"/>
                      <a:pt x="88" y="10"/>
                    </a:cubicBezTo>
                    <a:cubicBezTo>
                      <a:pt x="88" y="58"/>
                      <a:pt x="88" y="58"/>
                      <a:pt x="88" y="58"/>
                    </a:cubicBezTo>
                    <a:cubicBezTo>
                      <a:pt x="88" y="59"/>
                      <a:pt x="87" y="60"/>
                      <a:pt x="86" y="60"/>
                    </a:cubicBezTo>
                    <a:cubicBezTo>
                      <a:pt x="85" y="60"/>
                      <a:pt x="85" y="60"/>
                      <a:pt x="85" y="60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94" y="65"/>
                      <a:pt x="96" y="62"/>
                      <a:pt x="96" y="58"/>
                    </a:cubicBezTo>
                    <a:cubicBezTo>
                      <a:pt x="96" y="10"/>
                      <a:pt x="96" y="10"/>
                      <a:pt x="96" y="10"/>
                    </a:cubicBezTo>
                    <a:cubicBezTo>
                      <a:pt x="96" y="4"/>
                      <a:pt x="92" y="0"/>
                      <a:pt x="86" y="0"/>
                    </a:cubicBezTo>
                    <a:close/>
                    <a:moveTo>
                      <a:pt x="24" y="58"/>
                    </a:moveTo>
                    <a:cubicBezTo>
                      <a:pt x="24" y="59"/>
                      <a:pt x="23" y="60"/>
                      <a:pt x="22" y="60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9" y="60"/>
                      <a:pt x="8" y="59"/>
                      <a:pt x="8" y="5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24" y="48"/>
                      <a:pt x="24" y="48"/>
                      <a:pt x="24" y="48"/>
                    </a:cubicBezTo>
                    <a:lnTo>
                      <a:pt x="24" y="58"/>
                    </a:lnTo>
                    <a:close/>
                    <a:moveTo>
                      <a:pt x="24" y="44"/>
                    </a:moveTo>
                    <a:cubicBezTo>
                      <a:pt x="8" y="44"/>
                      <a:pt x="8" y="44"/>
                      <a:pt x="8" y="44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24" y="36"/>
                      <a:pt x="24" y="36"/>
                      <a:pt x="24" y="36"/>
                    </a:cubicBezTo>
                    <a:lnTo>
                      <a:pt x="24" y="44"/>
                    </a:lnTo>
                    <a:close/>
                    <a:moveTo>
                      <a:pt x="24" y="32"/>
                    </a:move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24" y="24"/>
                      <a:pt x="24" y="24"/>
                      <a:pt x="24" y="24"/>
                    </a:cubicBezTo>
                    <a:lnTo>
                      <a:pt x="24" y="32"/>
                    </a:lnTo>
                    <a:close/>
                    <a:moveTo>
                      <a:pt x="24" y="20"/>
                    </a:move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9" y="8"/>
                      <a:pt x="10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3" y="8"/>
                      <a:pt x="24" y="9"/>
                      <a:pt x="24" y="10"/>
                    </a:cubicBezTo>
                    <a:lnTo>
                      <a:pt x="24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80E4C6C-D173-4C01-92D2-3976FFCF5547}"/>
              </a:ext>
            </a:extLst>
          </p:cNvPr>
          <p:cNvGrpSpPr/>
          <p:nvPr/>
        </p:nvGrpSpPr>
        <p:grpSpPr>
          <a:xfrm>
            <a:off x="6419834" y="1784633"/>
            <a:ext cx="5143532" cy="5073367"/>
            <a:chOff x="6140450" y="795337"/>
            <a:chExt cx="5702300" cy="5624513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7A3E5F9-0F65-46EA-A676-4852A562DE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19" t="15556" r="16963" b="2430"/>
            <a:stretch/>
          </p:blipFill>
          <p:spPr>
            <a:xfrm>
              <a:off x="6140450" y="795337"/>
              <a:ext cx="5702300" cy="562451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56589AC-9C8D-4B80-9048-EB4614740C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91063" y="1066428"/>
              <a:ext cx="5201074" cy="2934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035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2A5109-802B-4095-9BF9-706216701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13</a:t>
            </a:fld>
            <a:endParaRPr lang="en-US" dirty="0"/>
          </a:p>
        </p:txBody>
      </p:sp>
      <p:pic>
        <p:nvPicPr>
          <p:cNvPr id="172" name="Picture 171">
            <a:extLst>
              <a:ext uri="{FF2B5EF4-FFF2-40B4-BE49-F238E27FC236}">
                <a16:creationId xmlns:a16="http://schemas.microsoft.com/office/drawing/2014/main" id="{1BE6209C-A4C0-4599-A657-7B56275ED9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88" b="1388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3" name="Rectangle 172">
            <a:extLst>
              <a:ext uri="{FF2B5EF4-FFF2-40B4-BE49-F238E27FC236}">
                <a16:creationId xmlns:a16="http://schemas.microsoft.com/office/drawing/2014/main" id="{68A1F24B-5B33-4933-AF43-855B3D13B4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4A266A-FC16-4976-882E-71B166A55B4C}"/>
              </a:ext>
            </a:extLst>
          </p:cNvPr>
          <p:cNvSpPr/>
          <p:nvPr/>
        </p:nvSpPr>
        <p:spPr>
          <a:xfrm>
            <a:off x="6610220" y="647701"/>
            <a:ext cx="4870579" cy="5707062"/>
          </a:xfrm>
          <a:prstGeom prst="rect">
            <a:avLst/>
          </a:prstGeom>
          <a:pattFill prst="ltDnDiag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 w="57150">
            <a:noFill/>
          </a:ln>
          <a:effectLst>
            <a:innerShdw blurRad="63500" dist="50800" dir="189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8E9FCB-CBE2-4D65-8005-6A519F1A1D8B}"/>
              </a:ext>
            </a:extLst>
          </p:cNvPr>
          <p:cNvSpPr/>
          <p:nvPr/>
        </p:nvSpPr>
        <p:spPr>
          <a:xfrm>
            <a:off x="209421" y="219075"/>
            <a:ext cx="6400800" cy="641985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itle 81">
            <a:extLst>
              <a:ext uri="{FF2B5EF4-FFF2-40B4-BE49-F238E27FC236}">
                <a16:creationId xmlns:a16="http://schemas.microsoft.com/office/drawing/2014/main" id="{DBE9647F-C293-4361-886B-A610DFDA9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099" y="3954206"/>
            <a:ext cx="4292471" cy="1945917"/>
          </a:xfrm>
        </p:spPr>
        <p:txBody>
          <a:bodyPr wrap="square">
            <a:spAutoFit/>
          </a:bodyPr>
          <a:lstStyle/>
          <a:p>
            <a:pPr algn="l"/>
            <a:r>
              <a:rPr lang="en-US" sz="6600" dirty="0">
                <a:solidFill>
                  <a:schemeClr val="bg1"/>
                </a:solidFill>
              </a:rPr>
              <a:t>THANK</a:t>
            </a:r>
            <a:br>
              <a:rPr lang="en-US" sz="6600" dirty="0">
                <a:solidFill>
                  <a:schemeClr val="bg1"/>
                </a:solidFill>
              </a:rPr>
            </a:br>
            <a:r>
              <a:rPr lang="en-US" sz="6600" dirty="0">
                <a:solidFill>
                  <a:schemeClr val="bg1"/>
                </a:solidFill>
              </a:rPr>
              <a:t>YOU</a:t>
            </a:r>
            <a:r>
              <a:rPr lang="en-US" sz="6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E855ED-61E0-44BF-8B52-28DE2107E356}"/>
              </a:ext>
            </a:extLst>
          </p:cNvPr>
          <p:cNvSpPr/>
          <p:nvPr/>
        </p:nvSpPr>
        <p:spPr>
          <a:xfrm>
            <a:off x="863600" y="647700"/>
            <a:ext cx="10617200" cy="5715000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058931C-EBAF-4F42-B66F-70AB6C3E0A32}"/>
              </a:ext>
            </a:extLst>
          </p:cNvPr>
          <p:cNvGrpSpPr/>
          <p:nvPr/>
        </p:nvGrpSpPr>
        <p:grpSpPr>
          <a:xfrm>
            <a:off x="7710432" y="1836875"/>
            <a:ext cx="2670155" cy="629317"/>
            <a:chOff x="7710432" y="2852543"/>
            <a:chExt cx="2670155" cy="62931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AA1A2C4-1805-4863-9A5C-C08D9401189D}"/>
                </a:ext>
              </a:extLst>
            </p:cNvPr>
            <p:cNvSpPr/>
            <p:nvPr/>
          </p:nvSpPr>
          <p:spPr>
            <a:xfrm>
              <a:off x="8643882" y="2890202"/>
              <a:ext cx="1736705" cy="5539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>
                <a:spcAft>
                  <a:spcPts val="600"/>
                </a:spcAft>
                <a:buClr>
                  <a:srgbClr val="0BC58A"/>
                </a:buClr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Lorem ipsum dolor sit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amet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endParaRPr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397F506B-70BF-47CB-8B14-CB793FC62B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10432" y="2852543"/>
              <a:ext cx="626558" cy="629317"/>
            </a:xfrm>
            <a:custGeom>
              <a:avLst/>
              <a:gdLst>
                <a:gd name="T0" fmla="*/ 48 w 96"/>
                <a:gd name="T1" fmla="*/ 0 h 96"/>
                <a:gd name="T2" fmla="*/ 0 w 96"/>
                <a:gd name="T3" fmla="*/ 48 h 96"/>
                <a:gd name="T4" fmla="*/ 14 w 96"/>
                <a:gd name="T5" fmla="*/ 82 h 96"/>
                <a:gd name="T6" fmla="*/ 14 w 96"/>
                <a:gd name="T7" fmla="*/ 82 h 96"/>
                <a:gd name="T8" fmla="*/ 48 w 96"/>
                <a:gd name="T9" fmla="*/ 96 h 96"/>
                <a:gd name="T10" fmla="*/ 82 w 96"/>
                <a:gd name="T11" fmla="*/ 82 h 96"/>
                <a:gd name="T12" fmla="*/ 96 w 96"/>
                <a:gd name="T13" fmla="*/ 48 h 96"/>
                <a:gd name="T14" fmla="*/ 48 w 96"/>
                <a:gd name="T15" fmla="*/ 0 h 96"/>
                <a:gd name="T16" fmla="*/ 80 w 96"/>
                <a:gd name="T17" fmla="*/ 78 h 96"/>
                <a:gd name="T18" fmla="*/ 63 w 96"/>
                <a:gd name="T19" fmla="*/ 70 h 96"/>
                <a:gd name="T20" fmla="*/ 58 w 96"/>
                <a:gd name="T21" fmla="*/ 69 h 96"/>
                <a:gd name="T22" fmla="*/ 58 w 96"/>
                <a:gd name="T23" fmla="*/ 61 h 96"/>
                <a:gd name="T24" fmla="*/ 64 w 96"/>
                <a:gd name="T25" fmla="*/ 49 h 96"/>
                <a:gd name="T26" fmla="*/ 66 w 96"/>
                <a:gd name="T27" fmla="*/ 44 h 96"/>
                <a:gd name="T28" fmla="*/ 64 w 96"/>
                <a:gd name="T29" fmla="*/ 39 h 96"/>
                <a:gd name="T30" fmla="*/ 66 w 96"/>
                <a:gd name="T31" fmla="*/ 26 h 96"/>
                <a:gd name="T32" fmla="*/ 51 w 96"/>
                <a:gd name="T33" fmla="*/ 18 h 96"/>
                <a:gd name="T34" fmla="*/ 37 w 96"/>
                <a:gd name="T35" fmla="*/ 24 h 96"/>
                <a:gd name="T36" fmla="*/ 32 w 96"/>
                <a:gd name="T37" fmla="*/ 26 h 96"/>
                <a:gd name="T38" fmla="*/ 32 w 96"/>
                <a:gd name="T39" fmla="*/ 39 h 96"/>
                <a:gd name="T40" fmla="*/ 30 w 96"/>
                <a:gd name="T41" fmla="*/ 44 h 96"/>
                <a:gd name="T42" fmla="*/ 32 w 96"/>
                <a:gd name="T43" fmla="*/ 49 h 96"/>
                <a:gd name="T44" fmla="*/ 38 w 96"/>
                <a:gd name="T45" fmla="*/ 61 h 96"/>
                <a:gd name="T46" fmla="*/ 38 w 96"/>
                <a:gd name="T47" fmla="*/ 69 h 96"/>
                <a:gd name="T48" fmla="*/ 33 w 96"/>
                <a:gd name="T49" fmla="*/ 70 h 96"/>
                <a:gd name="T50" fmla="*/ 16 w 96"/>
                <a:gd name="T51" fmla="*/ 78 h 96"/>
                <a:gd name="T52" fmla="*/ 4 w 96"/>
                <a:gd name="T53" fmla="*/ 48 h 96"/>
                <a:gd name="T54" fmla="*/ 48 w 96"/>
                <a:gd name="T55" fmla="*/ 4 h 96"/>
                <a:gd name="T56" fmla="*/ 92 w 96"/>
                <a:gd name="T57" fmla="*/ 48 h 96"/>
                <a:gd name="T58" fmla="*/ 80 w 96"/>
                <a:gd name="T59" fmla="*/ 7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6" h="96">
                  <a:moveTo>
                    <a:pt x="48" y="0"/>
                  </a:moveTo>
                  <a:cubicBezTo>
                    <a:pt x="22" y="0"/>
                    <a:pt x="0" y="22"/>
                    <a:pt x="0" y="48"/>
                  </a:cubicBezTo>
                  <a:cubicBezTo>
                    <a:pt x="0" y="61"/>
                    <a:pt x="5" y="73"/>
                    <a:pt x="14" y="82"/>
                  </a:cubicBezTo>
                  <a:cubicBezTo>
                    <a:pt x="14" y="82"/>
                    <a:pt x="14" y="82"/>
                    <a:pt x="14" y="82"/>
                  </a:cubicBezTo>
                  <a:cubicBezTo>
                    <a:pt x="23" y="91"/>
                    <a:pt x="35" y="96"/>
                    <a:pt x="48" y="96"/>
                  </a:cubicBezTo>
                  <a:cubicBezTo>
                    <a:pt x="61" y="96"/>
                    <a:pt x="73" y="91"/>
                    <a:pt x="82" y="82"/>
                  </a:cubicBezTo>
                  <a:cubicBezTo>
                    <a:pt x="91" y="73"/>
                    <a:pt x="96" y="61"/>
                    <a:pt x="96" y="48"/>
                  </a:cubicBezTo>
                  <a:cubicBezTo>
                    <a:pt x="96" y="22"/>
                    <a:pt x="74" y="0"/>
                    <a:pt x="48" y="0"/>
                  </a:cubicBezTo>
                  <a:close/>
                  <a:moveTo>
                    <a:pt x="80" y="78"/>
                  </a:moveTo>
                  <a:cubicBezTo>
                    <a:pt x="76" y="75"/>
                    <a:pt x="70" y="73"/>
                    <a:pt x="63" y="70"/>
                  </a:cubicBezTo>
                  <a:cubicBezTo>
                    <a:pt x="61" y="70"/>
                    <a:pt x="60" y="69"/>
                    <a:pt x="58" y="69"/>
                  </a:cubicBezTo>
                  <a:cubicBezTo>
                    <a:pt x="58" y="61"/>
                    <a:pt x="58" y="61"/>
                    <a:pt x="58" y="61"/>
                  </a:cubicBezTo>
                  <a:cubicBezTo>
                    <a:pt x="60" y="60"/>
                    <a:pt x="64" y="57"/>
                    <a:pt x="64" y="49"/>
                  </a:cubicBezTo>
                  <a:cubicBezTo>
                    <a:pt x="66" y="49"/>
                    <a:pt x="66" y="47"/>
                    <a:pt x="66" y="44"/>
                  </a:cubicBezTo>
                  <a:cubicBezTo>
                    <a:pt x="66" y="42"/>
                    <a:pt x="66" y="40"/>
                    <a:pt x="64" y="39"/>
                  </a:cubicBezTo>
                  <a:cubicBezTo>
                    <a:pt x="65" y="36"/>
                    <a:pt x="67" y="30"/>
                    <a:pt x="66" y="26"/>
                  </a:cubicBezTo>
                  <a:cubicBezTo>
                    <a:pt x="65" y="20"/>
                    <a:pt x="57" y="18"/>
                    <a:pt x="51" y="18"/>
                  </a:cubicBezTo>
                  <a:cubicBezTo>
                    <a:pt x="46" y="18"/>
                    <a:pt x="39" y="20"/>
                    <a:pt x="37" y="24"/>
                  </a:cubicBezTo>
                  <a:cubicBezTo>
                    <a:pt x="34" y="24"/>
                    <a:pt x="32" y="25"/>
                    <a:pt x="32" y="26"/>
                  </a:cubicBezTo>
                  <a:cubicBezTo>
                    <a:pt x="29" y="29"/>
                    <a:pt x="31" y="35"/>
                    <a:pt x="32" y="39"/>
                  </a:cubicBezTo>
                  <a:cubicBezTo>
                    <a:pt x="30" y="40"/>
                    <a:pt x="30" y="42"/>
                    <a:pt x="30" y="44"/>
                  </a:cubicBezTo>
                  <a:cubicBezTo>
                    <a:pt x="30" y="47"/>
                    <a:pt x="30" y="49"/>
                    <a:pt x="32" y="49"/>
                  </a:cubicBezTo>
                  <a:cubicBezTo>
                    <a:pt x="32" y="57"/>
                    <a:pt x="36" y="60"/>
                    <a:pt x="38" y="61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9"/>
                    <a:pt x="35" y="70"/>
                    <a:pt x="33" y="70"/>
                  </a:cubicBezTo>
                  <a:cubicBezTo>
                    <a:pt x="27" y="73"/>
                    <a:pt x="20" y="75"/>
                    <a:pt x="16" y="78"/>
                  </a:cubicBezTo>
                  <a:cubicBezTo>
                    <a:pt x="8" y="70"/>
                    <a:pt x="4" y="59"/>
                    <a:pt x="4" y="48"/>
                  </a:cubicBezTo>
                  <a:cubicBezTo>
                    <a:pt x="4" y="24"/>
                    <a:pt x="24" y="4"/>
                    <a:pt x="48" y="4"/>
                  </a:cubicBezTo>
                  <a:cubicBezTo>
                    <a:pt x="72" y="4"/>
                    <a:pt x="92" y="24"/>
                    <a:pt x="92" y="48"/>
                  </a:cubicBezTo>
                  <a:cubicBezTo>
                    <a:pt x="92" y="59"/>
                    <a:pt x="88" y="70"/>
                    <a:pt x="80" y="78"/>
                  </a:cubicBezTo>
                  <a:close/>
                </a:path>
              </a:pathLst>
            </a:custGeom>
            <a:gradFill>
              <a:gsLst>
                <a:gs pos="25000">
                  <a:schemeClr val="accent1"/>
                </a:gs>
                <a:gs pos="100000">
                  <a:schemeClr val="accent2"/>
                </a:gs>
              </a:gsLst>
              <a:lin ang="189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6FBC91F-9EF9-4263-A8BB-71F0B08DA6F3}"/>
              </a:ext>
            </a:extLst>
          </p:cNvPr>
          <p:cNvGrpSpPr/>
          <p:nvPr/>
        </p:nvGrpSpPr>
        <p:grpSpPr>
          <a:xfrm>
            <a:off x="7710432" y="3378696"/>
            <a:ext cx="2670155" cy="629317"/>
            <a:chOff x="7710432" y="3886531"/>
            <a:chExt cx="2670155" cy="629317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C3AF9BA-758C-4A32-BD9A-2F265604BEF9}"/>
                </a:ext>
              </a:extLst>
            </p:cNvPr>
            <p:cNvSpPr/>
            <p:nvPr/>
          </p:nvSpPr>
          <p:spPr>
            <a:xfrm>
              <a:off x="8643882" y="3924190"/>
              <a:ext cx="1736705" cy="5539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>
                <a:spcAft>
                  <a:spcPts val="600"/>
                </a:spcAft>
                <a:buClr>
                  <a:srgbClr val="0BC58A"/>
                </a:buClr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Lorem ipsum dolor sit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amet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E55F79B-736C-4C4C-9C7E-17108132792D}"/>
                </a:ext>
              </a:extLst>
            </p:cNvPr>
            <p:cNvGrpSpPr/>
            <p:nvPr/>
          </p:nvGrpSpPr>
          <p:grpSpPr>
            <a:xfrm>
              <a:off x="7710432" y="3886531"/>
              <a:ext cx="626558" cy="629317"/>
              <a:chOff x="9161463" y="1443038"/>
              <a:chExt cx="360363" cy="361950"/>
            </a:xfrm>
            <a:gradFill>
              <a:gsLst>
                <a:gs pos="25000">
                  <a:schemeClr val="accent1"/>
                </a:gs>
                <a:gs pos="100000">
                  <a:schemeClr val="accent2"/>
                </a:gs>
              </a:gsLst>
              <a:lin ang="18900000" scaled="1"/>
            </a:gradFill>
          </p:grpSpPr>
          <p:sp>
            <p:nvSpPr>
              <p:cNvPr id="44" name="Freeform 72">
                <a:extLst>
                  <a:ext uri="{FF2B5EF4-FFF2-40B4-BE49-F238E27FC236}">
                    <a16:creationId xmlns:a16="http://schemas.microsoft.com/office/drawing/2014/main" id="{00885A90-8127-4B0A-B144-BFB002F14C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61463" y="1443038"/>
                <a:ext cx="360363" cy="361950"/>
              </a:xfrm>
              <a:custGeom>
                <a:avLst/>
                <a:gdLst>
                  <a:gd name="T0" fmla="*/ 48 w 96"/>
                  <a:gd name="T1" fmla="*/ 0 h 96"/>
                  <a:gd name="T2" fmla="*/ 0 w 96"/>
                  <a:gd name="T3" fmla="*/ 48 h 96"/>
                  <a:gd name="T4" fmla="*/ 48 w 96"/>
                  <a:gd name="T5" fmla="*/ 96 h 96"/>
                  <a:gd name="T6" fmla="*/ 96 w 96"/>
                  <a:gd name="T7" fmla="*/ 48 h 96"/>
                  <a:gd name="T8" fmla="*/ 48 w 96"/>
                  <a:gd name="T9" fmla="*/ 0 h 96"/>
                  <a:gd name="T10" fmla="*/ 80 w 96"/>
                  <a:gd name="T11" fmla="*/ 64 h 96"/>
                  <a:gd name="T12" fmla="*/ 72 w 96"/>
                  <a:gd name="T13" fmla="*/ 72 h 96"/>
                  <a:gd name="T14" fmla="*/ 24 w 96"/>
                  <a:gd name="T15" fmla="*/ 72 h 96"/>
                  <a:gd name="T16" fmla="*/ 16 w 96"/>
                  <a:gd name="T17" fmla="*/ 64 h 96"/>
                  <a:gd name="T18" fmla="*/ 16 w 96"/>
                  <a:gd name="T19" fmla="*/ 32 h 96"/>
                  <a:gd name="T20" fmla="*/ 24 w 96"/>
                  <a:gd name="T21" fmla="*/ 24 h 96"/>
                  <a:gd name="T22" fmla="*/ 72 w 96"/>
                  <a:gd name="T23" fmla="*/ 24 h 96"/>
                  <a:gd name="T24" fmla="*/ 80 w 96"/>
                  <a:gd name="T25" fmla="*/ 32 h 96"/>
                  <a:gd name="T26" fmla="*/ 80 w 96"/>
                  <a:gd name="T27" fmla="*/ 64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6" h="96">
                    <a:moveTo>
                      <a:pt x="48" y="0"/>
                    </a:moveTo>
                    <a:cubicBezTo>
                      <a:pt x="22" y="0"/>
                      <a:pt x="0" y="22"/>
                      <a:pt x="0" y="48"/>
                    </a:cubicBezTo>
                    <a:cubicBezTo>
                      <a:pt x="0" y="74"/>
                      <a:pt x="22" y="96"/>
                      <a:pt x="48" y="96"/>
                    </a:cubicBezTo>
                    <a:cubicBezTo>
                      <a:pt x="74" y="96"/>
                      <a:pt x="96" y="74"/>
                      <a:pt x="96" y="48"/>
                    </a:cubicBezTo>
                    <a:cubicBezTo>
                      <a:pt x="96" y="22"/>
                      <a:pt x="74" y="0"/>
                      <a:pt x="48" y="0"/>
                    </a:cubicBezTo>
                    <a:close/>
                    <a:moveTo>
                      <a:pt x="80" y="64"/>
                    </a:moveTo>
                    <a:cubicBezTo>
                      <a:pt x="80" y="68"/>
                      <a:pt x="76" y="72"/>
                      <a:pt x="72" y="72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20" y="72"/>
                      <a:pt x="16" y="68"/>
                      <a:pt x="16" y="64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28"/>
                      <a:pt x="20" y="24"/>
                      <a:pt x="24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6" y="24"/>
                      <a:pt x="80" y="28"/>
                      <a:pt x="80" y="32"/>
                    </a:cubicBezTo>
                    <a:lnTo>
                      <a:pt x="80" y="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5" name="Freeform 73">
                <a:extLst>
                  <a:ext uri="{FF2B5EF4-FFF2-40B4-BE49-F238E27FC236}">
                    <a16:creationId xmlns:a16="http://schemas.microsoft.com/office/drawing/2014/main" id="{92C98F10-3BC0-498F-9BA9-A9EBCB7F85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51950" y="1563688"/>
                <a:ext cx="179388" cy="104775"/>
              </a:xfrm>
              <a:custGeom>
                <a:avLst/>
                <a:gdLst>
                  <a:gd name="T0" fmla="*/ 48 w 48"/>
                  <a:gd name="T1" fmla="*/ 1 h 28"/>
                  <a:gd name="T2" fmla="*/ 45 w 48"/>
                  <a:gd name="T3" fmla="*/ 0 h 28"/>
                  <a:gd name="T4" fmla="*/ 24 w 48"/>
                  <a:gd name="T5" fmla="*/ 17 h 28"/>
                  <a:gd name="T6" fmla="*/ 3 w 48"/>
                  <a:gd name="T7" fmla="*/ 0 h 28"/>
                  <a:gd name="T8" fmla="*/ 0 w 48"/>
                  <a:gd name="T9" fmla="*/ 1 h 28"/>
                  <a:gd name="T10" fmla="*/ 1 w 48"/>
                  <a:gd name="T11" fmla="*/ 4 h 28"/>
                  <a:gd name="T12" fmla="*/ 15 w 48"/>
                  <a:gd name="T13" fmla="*/ 15 h 28"/>
                  <a:gd name="T14" fmla="*/ 1 w 48"/>
                  <a:gd name="T15" fmla="*/ 24 h 28"/>
                  <a:gd name="T16" fmla="*/ 0 w 48"/>
                  <a:gd name="T17" fmla="*/ 27 h 28"/>
                  <a:gd name="T18" fmla="*/ 2 w 48"/>
                  <a:gd name="T19" fmla="*/ 28 h 28"/>
                  <a:gd name="T20" fmla="*/ 3 w 48"/>
                  <a:gd name="T21" fmla="*/ 28 h 28"/>
                  <a:gd name="T22" fmla="*/ 18 w 48"/>
                  <a:gd name="T23" fmla="*/ 18 h 28"/>
                  <a:gd name="T24" fmla="*/ 23 w 48"/>
                  <a:gd name="T25" fmla="*/ 22 h 28"/>
                  <a:gd name="T26" fmla="*/ 24 w 48"/>
                  <a:gd name="T27" fmla="*/ 22 h 28"/>
                  <a:gd name="T28" fmla="*/ 25 w 48"/>
                  <a:gd name="T29" fmla="*/ 22 h 28"/>
                  <a:gd name="T30" fmla="*/ 30 w 48"/>
                  <a:gd name="T31" fmla="*/ 18 h 28"/>
                  <a:gd name="T32" fmla="*/ 45 w 48"/>
                  <a:gd name="T33" fmla="*/ 28 h 28"/>
                  <a:gd name="T34" fmla="*/ 46 w 48"/>
                  <a:gd name="T35" fmla="*/ 28 h 28"/>
                  <a:gd name="T36" fmla="*/ 48 w 48"/>
                  <a:gd name="T37" fmla="*/ 27 h 28"/>
                  <a:gd name="T38" fmla="*/ 47 w 48"/>
                  <a:gd name="T39" fmla="*/ 24 h 28"/>
                  <a:gd name="T40" fmla="*/ 33 w 48"/>
                  <a:gd name="T41" fmla="*/ 15 h 28"/>
                  <a:gd name="T42" fmla="*/ 47 w 48"/>
                  <a:gd name="T43" fmla="*/ 4 h 28"/>
                  <a:gd name="T44" fmla="*/ 48 w 48"/>
                  <a:gd name="T45" fmla="*/ 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8" h="28">
                    <a:moveTo>
                      <a:pt x="48" y="1"/>
                    </a:moveTo>
                    <a:cubicBezTo>
                      <a:pt x="47" y="0"/>
                      <a:pt x="46" y="0"/>
                      <a:pt x="45" y="0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0" y="2"/>
                      <a:pt x="0" y="3"/>
                      <a:pt x="1" y="4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" y="24"/>
                      <a:pt x="1" y="24"/>
                      <a:pt x="1" y="24"/>
                    </a:cubicBezTo>
                    <a:cubicBezTo>
                      <a:pt x="0" y="25"/>
                      <a:pt x="0" y="26"/>
                      <a:pt x="0" y="27"/>
                    </a:cubicBezTo>
                    <a:cubicBezTo>
                      <a:pt x="1" y="28"/>
                      <a:pt x="1" y="28"/>
                      <a:pt x="2" y="28"/>
                    </a:cubicBezTo>
                    <a:cubicBezTo>
                      <a:pt x="2" y="28"/>
                      <a:pt x="3" y="28"/>
                      <a:pt x="3" y="2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23" y="22"/>
                      <a:pt x="23" y="22"/>
                      <a:pt x="23" y="22"/>
                    </a:cubicBezTo>
                    <a:cubicBezTo>
                      <a:pt x="23" y="22"/>
                      <a:pt x="24" y="22"/>
                      <a:pt x="24" y="22"/>
                    </a:cubicBezTo>
                    <a:cubicBezTo>
                      <a:pt x="24" y="22"/>
                      <a:pt x="25" y="22"/>
                      <a:pt x="25" y="22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5" y="28"/>
                      <a:pt x="46" y="28"/>
                      <a:pt x="46" y="28"/>
                    </a:cubicBezTo>
                    <a:cubicBezTo>
                      <a:pt x="47" y="28"/>
                      <a:pt x="47" y="28"/>
                      <a:pt x="48" y="27"/>
                    </a:cubicBezTo>
                    <a:cubicBezTo>
                      <a:pt x="48" y="26"/>
                      <a:pt x="48" y="25"/>
                      <a:pt x="47" y="24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8" y="3"/>
                      <a:pt x="48" y="2"/>
                      <a:pt x="4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7B9EF45-7766-4F61-9651-146E5F4D4802}"/>
              </a:ext>
            </a:extLst>
          </p:cNvPr>
          <p:cNvGrpSpPr/>
          <p:nvPr/>
        </p:nvGrpSpPr>
        <p:grpSpPr>
          <a:xfrm>
            <a:off x="7710432" y="4920517"/>
            <a:ext cx="2670155" cy="629317"/>
            <a:chOff x="7710432" y="4920517"/>
            <a:chExt cx="2670155" cy="629317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6ABC05F-7106-41A4-AFDE-92DF95204196}"/>
                </a:ext>
              </a:extLst>
            </p:cNvPr>
            <p:cNvSpPr/>
            <p:nvPr/>
          </p:nvSpPr>
          <p:spPr>
            <a:xfrm>
              <a:off x="8643882" y="4958177"/>
              <a:ext cx="1736705" cy="5539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>
                <a:spcAft>
                  <a:spcPts val="600"/>
                </a:spcAft>
                <a:buClr>
                  <a:srgbClr val="0BC58A"/>
                </a:buClr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Lorem ipsum dolor sit </a:t>
              </a:r>
              <a:r>
                <a:rPr lang="en-US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amet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" panose="020B0503020203020204" pitchFamily="34" charset="0"/>
                <a:ea typeface="Roboto" pitchFamily="2" charset="0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EA87D1D-9AC7-4191-87B0-CE4D58D46858}"/>
                </a:ext>
              </a:extLst>
            </p:cNvPr>
            <p:cNvGrpSpPr/>
            <p:nvPr/>
          </p:nvGrpSpPr>
          <p:grpSpPr>
            <a:xfrm>
              <a:off x="7710432" y="4920517"/>
              <a:ext cx="629317" cy="629317"/>
              <a:chOff x="3390900" y="2886076"/>
              <a:chExt cx="361950" cy="361950"/>
            </a:xfrm>
            <a:gradFill>
              <a:gsLst>
                <a:gs pos="25000">
                  <a:schemeClr val="accent1"/>
                </a:gs>
                <a:gs pos="100000">
                  <a:schemeClr val="accent2"/>
                </a:gs>
              </a:gsLst>
              <a:lin ang="18900000" scaled="1"/>
            </a:gradFill>
          </p:grpSpPr>
          <p:sp>
            <p:nvSpPr>
              <p:cNvPr id="47" name="Freeform 5">
                <a:extLst>
                  <a:ext uri="{FF2B5EF4-FFF2-40B4-BE49-F238E27FC236}">
                    <a16:creationId xmlns:a16="http://schemas.microsoft.com/office/drawing/2014/main" id="{B45DE86D-0610-42E5-A8CE-DC71C7237E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6150" y="2984501"/>
                <a:ext cx="168275" cy="166688"/>
              </a:xfrm>
              <a:custGeom>
                <a:avLst/>
                <a:gdLst>
                  <a:gd name="T0" fmla="*/ 45 w 45"/>
                  <a:gd name="T1" fmla="*/ 36 h 44"/>
                  <a:gd name="T2" fmla="*/ 44 w 45"/>
                  <a:gd name="T3" fmla="*/ 34 h 44"/>
                  <a:gd name="T4" fmla="*/ 39 w 45"/>
                  <a:gd name="T5" fmla="*/ 29 h 44"/>
                  <a:gd name="T6" fmla="*/ 37 w 45"/>
                  <a:gd name="T7" fmla="*/ 28 h 44"/>
                  <a:gd name="T8" fmla="*/ 34 w 45"/>
                  <a:gd name="T9" fmla="*/ 29 h 44"/>
                  <a:gd name="T10" fmla="*/ 32 w 45"/>
                  <a:gd name="T11" fmla="*/ 31 h 44"/>
                  <a:gd name="T12" fmla="*/ 30 w 45"/>
                  <a:gd name="T13" fmla="*/ 31 h 44"/>
                  <a:gd name="T14" fmla="*/ 13 w 45"/>
                  <a:gd name="T15" fmla="*/ 15 h 44"/>
                  <a:gd name="T16" fmla="*/ 14 w 45"/>
                  <a:gd name="T17" fmla="*/ 12 h 44"/>
                  <a:gd name="T18" fmla="*/ 16 w 45"/>
                  <a:gd name="T19" fmla="*/ 11 h 44"/>
                  <a:gd name="T20" fmla="*/ 17 w 45"/>
                  <a:gd name="T21" fmla="*/ 8 h 44"/>
                  <a:gd name="T22" fmla="*/ 16 w 45"/>
                  <a:gd name="T23" fmla="*/ 6 h 44"/>
                  <a:gd name="T24" fmla="*/ 11 w 45"/>
                  <a:gd name="T25" fmla="*/ 1 h 44"/>
                  <a:gd name="T26" fmla="*/ 9 w 45"/>
                  <a:gd name="T27" fmla="*/ 0 h 44"/>
                  <a:gd name="T28" fmla="*/ 6 w 45"/>
                  <a:gd name="T29" fmla="*/ 1 h 44"/>
                  <a:gd name="T30" fmla="*/ 3 w 45"/>
                  <a:gd name="T31" fmla="*/ 4 h 44"/>
                  <a:gd name="T32" fmla="*/ 2 w 45"/>
                  <a:gd name="T33" fmla="*/ 12 h 44"/>
                  <a:gd name="T34" fmla="*/ 33 w 45"/>
                  <a:gd name="T35" fmla="*/ 43 h 44"/>
                  <a:gd name="T36" fmla="*/ 41 w 45"/>
                  <a:gd name="T37" fmla="*/ 42 h 44"/>
                  <a:gd name="T38" fmla="*/ 42 w 45"/>
                  <a:gd name="T39" fmla="*/ 41 h 44"/>
                  <a:gd name="T40" fmla="*/ 42 w 45"/>
                  <a:gd name="T41" fmla="*/ 41 h 44"/>
                  <a:gd name="T42" fmla="*/ 42 w 45"/>
                  <a:gd name="T43" fmla="*/ 41 h 44"/>
                  <a:gd name="T44" fmla="*/ 44 w 45"/>
                  <a:gd name="T45" fmla="*/ 39 h 44"/>
                  <a:gd name="T46" fmla="*/ 45 w 45"/>
                  <a:gd name="T47" fmla="*/ 3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5" h="44">
                    <a:moveTo>
                      <a:pt x="45" y="36"/>
                    </a:moveTo>
                    <a:cubicBezTo>
                      <a:pt x="45" y="35"/>
                      <a:pt x="45" y="35"/>
                      <a:pt x="44" y="34"/>
                    </a:cubicBezTo>
                    <a:cubicBezTo>
                      <a:pt x="39" y="29"/>
                      <a:pt x="39" y="29"/>
                      <a:pt x="39" y="29"/>
                    </a:cubicBezTo>
                    <a:cubicBezTo>
                      <a:pt x="38" y="28"/>
                      <a:pt x="38" y="28"/>
                      <a:pt x="37" y="28"/>
                    </a:cubicBezTo>
                    <a:cubicBezTo>
                      <a:pt x="36" y="28"/>
                      <a:pt x="35" y="29"/>
                      <a:pt x="34" y="29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2" y="32"/>
                      <a:pt x="31" y="32"/>
                      <a:pt x="30" y="31"/>
                    </a:cubicBezTo>
                    <a:cubicBezTo>
                      <a:pt x="24" y="27"/>
                      <a:pt x="18" y="21"/>
                      <a:pt x="13" y="15"/>
                    </a:cubicBezTo>
                    <a:cubicBezTo>
                      <a:pt x="13" y="14"/>
                      <a:pt x="13" y="13"/>
                      <a:pt x="14" y="12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0"/>
                      <a:pt x="17" y="9"/>
                      <a:pt x="17" y="8"/>
                    </a:cubicBezTo>
                    <a:cubicBezTo>
                      <a:pt x="17" y="7"/>
                      <a:pt x="16" y="6"/>
                      <a:pt x="16" y="6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0" y="0"/>
                      <a:pt x="9" y="0"/>
                      <a:pt x="9" y="0"/>
                    </a:cubicBezTo>
                    <a:cubicBezTo>
                      <a:pt x="8" y="0"/>
                      <a:pt x="7" y="0"/>
                      <a:pt x="6" y="1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1" y="6"/>
                      <a:pt x="0" y="10"/>
                      <a:pt x="2" y="12"/>
                    </a:cubicBezTo>
                    <a:cubicBezTo>
                      <a:pt x="10" y="24"/>
                      <a:pt x="21" y="35"/>
                      <a:pt x="33" y="43"/>
                    </a:cubicBezTo>
                    <a:cubicBezTo>
                      <a:pt x="35" y="44"/>
                      <a:pt x="39" y="44"/>
                      <a:pt x="41" y="42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2" y="41"/>
                      <a:pt x="42" y="41"/>
                      <a:pt x="42" y="41"/>
                    </a:cubicBezTo>
                    <a:cubicBezTo>
                      <a:pt x="44" y="39"/>
                      <a:pt x="44" y="39"/>
                      <a:pt x="44" y="39"/>
                    </a:cubicBezTo>
                    <a:cubicBezTo>
                      <a:pt x="44" y="38"/>
                      <a:pt x="45" y="37"/>
                      <a:pt x="45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54E3D2AF-469D-4EF8-B404-9FEE2E666E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90900" y="2886076"/>
                <a:ext cx="361950" cy="361950"/>
              </a:xfrm>
              <a:custGeom>
                <a:avLst/>
                <a:gdLst>
                  <a:gd name="T0" fmla="*/ 48 w 96"/>
                  <a:gd name="T1" fmla="*/ 0 h 96"/>
                  <a:gd name="T2" fmla="*/ 0 w 96"/>
                  <a:gd name="T3" fmla="*/ 48 h 96"/>
                  <a:gd name="T4" fmla="*/ 48 w 96"/>
                  <a:gd name="T5" fmla="*/ 96 h 96"/>
                  <a:gd name="T6" fmla="*/ 96 w 96"/>
                  <a:gd name="T7" fmla="*/ 48 h 96"/>
                  <a:gd name="T8" fmla="*/ 48 w 96"/>
                  <a:gd name="T9" fmla="*/ 0 h 96"/>
                  <a:gd name="T10" fmla="*/ 82 w 96"/>
                  <a:gd name="T11" fmla="*/ 71 h 96"/>
                  <a:gd name="T12" fmla="*/ 79 w 96"/>
                  <a:gd name="T13" fmla="*/ 72 h 96"/>
                  <a:gd name="T14" fmla="*/ 78 w 96"/>
                  <a:gd name="T15" fmla="*/ 69 h 96"/>
                  <a:gd name="T16" fmla="*/ 85 w 96"/>
                  <a:gd name="T17" fmla="*/ 48 h 96"/>
                  <a:gd name="T18" fmla="*/ 48 w 96"/>
                  <a:gd name="T19" fmla="*/ 11 h 96"/>
                  <a:gd name="T20" fmla="*/ 11 w 96"/>
                  <a:gd name="T21" fmla="*/ 48 h 96"/>
                  <a:gd name="T22" fmla="*/ 48 w 96"/>
                  <a:gd name="T23" fmla="*/ 85 h 96"/>
                  <a:gd name="T24" fmla="*/ 66 w 96"/>
                  <a:gd name="T25" fmla="*/ 78 h 96"/>
                  <a:gd name="T26" fmla="*/ 67 w 96"/>
                  <a:gd name="T27" fmla="*/ 72 h 96"/>
                  <a:gd name="T28" fmla="*/ 61 w 96"/>
                  <a:gd name="T29" fmla="*/ 74 h 96"/>
                  <a:gd name="T30" fmla="*/ 56 w 96"/>
                  <a:gd name="T31" fmla="*/ 73 h 96"/>
                  <a:gd name="T32" fmla="*/ 23 w 96"/>
                  <a:gd name="T33" fmla="*/ 40 h 96"/>
                  <a:gd name="T34" fmla="*/ 25 w 96"/>
                  <a:gd name="T35" fmla="*/ 27 h 96"/>
                  <a:gd name="T36" fmla="*/ 28 w 96"/>
                  <a:gd name="T37" fmla="*/ 24 h 96"/>
                  <a:gd name="T38" fmla="*/ 39 w 96"/>
                  <a:gd name="T39" fmla="*/ 24 h 96"/>
                  <a:gd name="T40" fmla="*/ 44 w 96"/>
                  <a:gd name="T41" fmla="*/ 29 h 96"/>
                  <a:gd name="T42" fmla="*/ 46 w 96"/>
                  <a:gd name="T43" fmla="*/ 34 h 96"/>
                  <a:gd name="T44" fmla="*/ 43 w 96"/>
                  <a:gd name="T45" fmla="*/ 39 h 96"/>
                  <a:gd name="T46" fmla="*/ 43 w 96"/>
                  <a:gd name="T47" fmla="*/ 40 h 96"/>
                  <a:gd name="T48" fmla="*/ 56 w 96"/>
                  <a:gd name="T49" fmla="*/ 53 h 96"/>
                  <a:gd name="T50" fmla="*/ 57 w 96"/>
                  <a:gd name="T51" fmla="*/ 53 h 96"/>
                  <a:gd name="T52" fmla="*/ 67 w 96"/>
                  <a:gd name="T53" fmla="*/ 52 h 96"/>
                  <a:gd name="T54" fmla="*/ 72 w 96"/>
                  <a:gd name="T55" fmla="*/ 57 h 96"/>
                  <a:gd name="T56" fmla="*/ 74 w 96"/>
                  <a:gd name="T57" fmla="*/ 62 h 96"/>
                  <a:gd name="T58" fmla="*/ 72 w 96"/>
                  <a:gd name="T59" fmla="*/ 68 h 96"/>
                  <a:gd name="T60" fmla="*/ 71 w 96"/>
                  <a:gd name="T61" fmla="*/ 69 h 96"/>
                  <a:gd name="T62" fmla="*/ 70 w 96"/>
                  <a:gd name="T63" fmla="*/ 78 h 96"/>
                  <a:gd name="T64" fmla="*/ 48 w 96"/>
                  <a:gd name="T65" fmla="*/ 89 h 96"/>
                  <a:gd name="T66" fmla="*/ 7 w 96"/>
                  <a:gd name="T67" fmla="*/ 48 h 96"/>
                  <a:gd name="T68" fmla="*/ 48 w 96"/>
                  <a:gd name="T69" fmla="*/ 7 h 96"/>
                  <a:gd name="T70" fmla="*/ 89 w 96"/>
                  <a:gd name="T71" fmla="*/ 48 h 96"/>
                  <a:gd name="T72" fmla="*/ 82 w 96"/>
                  <a:gd name="T73" fmla="*/ 71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6" h="96">
                    <a:moveTo>
                      <a:pt x="48" y="0"/>
                    </a:moveTo>
                    <a:cubicBezTo>
                      <a:pt x="22" y="0"/>
                      <a:pt x="0" y="22"/>
                      <a:pt x="0" y="48"/>
                    </a:cubicBezTo>
                    <a:cubicBezTo>
                      <a:pt x="0" y="74"/>
                      <a:pt x="22" y="96"/>
                      <a:pt x="48" y="96"/>
                    </a:cubicBezTo>
                    <a:cubicBezTo>
                      <a:pt x="74" y="96"/>
                      <a:pt x="96" y="74"/>
                      <a:pt x="96" y="48"/>
                    </a:cubicBezTo>
                    <a:cubicBezTo>
                      <a:pt x="96" y="22"/>
                      <a:pt x="74" y="0"/>
                      <a:pt x="48" y="0"/>
                    </a:cubicBezTo>
                    <a:close/>
                    <a:moveTo>
                      <a:pt x="82" y="71"/>
                    </a:moveTo>
                    <a:cubicBezTo>
                      <a:pt x="81" y="72"/>
                      <a:pt x="80" y="72"/>
                      <a:pt x="79" y="72"/>
                    </a:cubicBezTo>
                    <a:cubicBezTo>
                      <a:pt x="78" y="71"/>
                      <a:pt x="78" y="70"/>
                      <a:pt x="78" y="69"/>
                    </a:cubicBezTo>
                    <a:cubicBezTo>
                      <a:pt x="83" y="63"/>
                      <a:pt x="85" y="55"/>
                      <a:pt x="85" y="48"/>
                    </a:cubicBezTo>
                    <a:cubicBezTo>
                      <a:pt x="85" y="28"/>
                      <a:pt x="68" y="11"/>
                      <a:pt x="48" y="11"/>
                    </a:cubicBezTo>
                    <a:cubicBezTo>
                      <a:pt x="28" y="11"/>
                      <a:pt x="11" y="28"/>
                      <a:pt x="11" y="48"/>
                    </a:cubicBezTo>
                    <a:cubicBezTo>
                      <a:pt x="11" y="68"/>
                      <a:pt x="28" y="85"/>
                      <a:pt x="48" y="85"/>
                    </a:cubicBezTo>
                    <a:cubicBezTo>
                      <a:pt x="58" y="85"/>
                      <a:pt x="64" y="82"/>
                      <a:pt x="66" y="78"/>
                    </a:cubicBezTo>
                    <a:cubicBezTo>
                      <a:pt x="67" y="75"/>
                      <a:pt x="68" y="73"/>
                      <a:pt x="67" y="72"/>
                    </a:cubicBezTo>
                    <a:cubicBezTo>
                      <a:pt x="65" y="73"/>
                      <a:pt x="63" y="74"/>
                      <a:pt x="61" y="74"/>
                    </a:cubicBezTo>
                    <a:cubicBezTo>
                      <a:pt x="59" y="74"/>
                      <a:pt x="58" y="73"/>
                      <a:pt x="56" y="73"/>
                    </a:cubicBezTo>
                    <a:cubicBezTo>
                      <a:pt x="43" y="64"/>
                      <a:pt x="32" y="53"/>
                      <a:pt x="23" y="40"/>
                    </a:cubicBezTo>
                    <a:cubicBezTo>
                      <a:pt x="21" y="36"/>
                      <a:pt x="22" y="31"/>
                      <a:pt x="25" y="27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31" y="21"/>
                      <a:pt x="36" y="21"/>
                      <a:pt x="39" y="24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5" y="30"/>
                      <a:pt x="46" y="32"/>
                      <a:pt x="46" y="34"/>
                    </a:cubicBezTo>
                    <a:cubicBezTo>
                      <a:pt x="46" y="36"/>
                      <a:pt x="45" y="38"/>
                      <a:pt x="43" y="39"/>
                    </a:cubicBezTo>
                    <a:cubicBezTo>
                      <a:pt x="43" y="40"/>
                      <a:pt x="43" y="40"/>
                      <a:pt x="43" y="40"/>
                    </a:cubicBezTo>
                    <a:cubicBezTo>
                      <a:pt x="47" y="45"/>
                      <a:pt x="51" y="49"/>
                      <a:pt x="56" y="53"/>
                    </a:cubicBezTo>
                    <a:cubicBezTo>
                      <a:pt x="57" y="53"/>
                      <a:pt x="57" y="53"/>
                      <a:pt x="57" y="53"/>
                    </a:cubicBezTo>
                    <a:cubicBezTo>
                      <a:pt x="59" y="50"/>
                      <a:pt x="64" y="50"/>
                      <a:pt x="67" y="52"/>
                    </a:cubicBezTo>
                    <a:cubicBezTo>
                      <a:pt x="72" y="57"/>
                      <a:pt x="72" y="57"/>
                      <a:pt x="72" y="57"/>
                    </a:cubicBezTo>
                    <a:cubicBezTo>
                      <a:pt x="73" y="59"/>
                      <a:pt x="74" y="61"/>
                      <a:pt x="74" y="62"/>
                    </a:cubicBezTo>
                    <a:cubicBezTo>
                      <a:pt x="74" y="64"/>
                      <a:pt x="73" y="66"/>
                      <a:pt x="72" y="68"/>
                    </a:cubicBezTo>
                    <a:cubicBezTo>
                      <a:pt x="71" y="69"/>
                      <a:pt x="71" y="69"/>
                      <a:pt x="71" y="69"/>
                    </a:cubicBezTo>
                    <a:cubicBezTo>
                      <a:pt x="72" y="71"/>
                      <a:pt x="72" y="75"/>
                      <a:pt x="70" y="78"/>
                    </a:cubicBezTo>
                    <a:cubicBezTo>
                      <a:pt x="68" y="83"/>
                      <a:pt x="63" y="89"/>
                      <a:pt x="48" y="89"/>
                    </a:cubicBezTo>
                    <a:cubicBezTo>
                      <a:pt x="25" y="89"/>
                      <a:pt x="7" y="70"/>
                      <a:pt x="7" y="48"/>
                    </a:cubicBezTo>
                    <a:cubicBezTo>
                      <a:pt x="7" y="25"/>
                      <a:pt x="25" y="7"/>
                      <a:pt x="48" y="7"/>
                    </a:cubicBezTo>
                    <a:cubicBezTo>
                      <a:pt x="70" y="7"/>
                      <a:pt x="89" y="25"/>
                      <a:pt x="89" y="48"/>
                    </a:cubicBezTo>
                    <a:cubicBezTo>
                      <a:pt x="89" y="56"/>
                      <a:pt x="86" y="64"/>
                      <a:pt x="82" y="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B574BCB4-9E48-496F-9223-4CF63E390EC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35099" y="411507"/>
            <a:ext cx="2926054" cy="2926054"/>
          </a:xfrm>
          <a:custGeom>
            <a:avLst/>
            <a:gdLst>
              <a:gd name="connsiteX0" fmla="*/ 1463027 w 2926054"/>
              <a:gd name="connsiteY0" fmla="*/ 0 h 2926054"/>
              <a:gd name="connsiteX1" fmla="*/ 2926054 w 2926054"/>
              <a:gd name="connsiteY1" fmla="*/ 1463027 h 2926054"/>
              <a:gd name="connsiteX2" fmla="*/ 1463027 w 2926054"/>
              <a:gd name="connsiteY2" fmla="*/ 2926054 h 2926054"/>
              <a:gd name="connsiteX3" fmla="*/ 0 w 2926054"/>
              <a:gd name="connsiteY3" fmla="*/ 1463027 h 2926054"/>
              <a:gd name="connsiteX4" fmla="*/ 1463027 w 2926054"/>
              <a:gd name="connsiteY4" fmla="*/ 0 h 2926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6054" h="2926054">
                <a:moveTo>
                  <a:pt x="1463027" y="0"/>
                </a:moveTo>
                <a:cubicBezTo>
                  <a:pt x="2271035" y="0"/>
                  <a:pt x="2926054" y="655019"/>
                  <a:pt x="2926054" y="1463027"/>
                </a:cubicBezTo>
                <a:cubicBezTo>
                  <a:pt x="2926054" y="2271035"/>
                  <a:pt x="2271035" y="2926054"/>
                  <a:pt x="1463027" y="2926054"/>
                </a:cubicBezTo>
                <a:cubicBezTo>
                  <a:pt x="655019" y="2926054"/>
                  <a:pt x="0" y="2271035"/>
                  <a:pt x="0" y="1463027"/>
                </a:cubicBezTo>
                <a:cubicBezTo>
                  <a:pt x="0" y="655019"/>
                  <a:pt x="655019" y="0"/>
                  <a:pt x="1463027" y="0"/>
                </a:cubicBezTo>
                <a:close/>
              </a:path>
            </a:pathLst>
          </a:cu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3D951167-0DB5-4FFA-8D4F-F54DD6A5F9B3}"/>
              </a:ext>
            </a:extLst>
          </p:cNvPr>
          <p:cNvSpPr/>
          <p:nvPr/>
        </p:nvSpPr>
        <p:spPr>
          <a:xfrm>
            <a:off x="4245265" y="1717371"/>
            <a:ext cx="314325" cy="314325"/>
          </a:xfrm>
          <a:prstGeom prst="ellipse">
            <a:avLst/>
          </a:prstGeom>
          <a:pattFill prst="dkDnDiag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8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82" grpId="0"/>
      <p:bldP spid="7" grpId="0" animBg="1"/>
      <p:bldP spid="5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3C9E2E5C-1108-47F0-B48E-FBF9417117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6" t="4428" r="8727" b="5454"/>
          <a:stretch/>
        </p:blipFill>
        <p:spPr>
          <a:xfrm>
            <a:off x="272098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B725929-9054-438F-9944-BFEBF69298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9" t="22024" r="10679" b="12072"/>
          <a:stretch/>
        </p:blipFill>
        <p:spPr>
          <a:xfrm>
            <a:off x="13153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8357A94-6A53-422A-96F7-5785CBA48D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2" t="6460" r="21326"/>
          <a:stretch/>
        </p:blipFill>
        <p:spPr>
          <a:xfrm>
            <a:off x="5740314" y="159336"/>
            <a:ext cx="2023922" cy="2044522"/>
          </a:xfrm>
          <a:custGeom>
            <a:avLst/>
            <a:gdLst>
              <a:gd name="connsiteX0" fmla="*/ 0 w 2023922"/>
              <a:gd name="connsiteY0" fmla="*/ 0 h 2044522"/>
              <a:gd name="connsiteX1" fmla="*/ 2023922 w 2023922"/>
              <a:gd name="connsiteY1" fmla="*/ 0 h 2044522"/>
              <a:gd name="connsiteX2" fmla="*/ 2023922 w 2023922"/>
              <a:gd name="connsiteY2" fmla="*/ 2044522 h 2044522"/>
              <a:gd name="connsiteX3" fmla="*/ 0 w 2023922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3922" h="2044522">
                <a:moveTo>
                  <a:pt x="0" y="0"/>
                </a:moveTo>
                <a:lnTo>
                  <a:pt x="2023922" y="0"/>
                </a:lnTo>
                <a:lnTo>
                  <a:pt x="2023922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E72D3E7-1F53-43A3-9F20-38AAA2821DE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t="3912" r="18906" b="16599"/>
          <a:stretch>
            <a:fillRect/>
          </a:stretch>
        </p:blipFill>
        <p:spPr>
          <a:xfrm>
            <a:off x="131536" y="4654143"/>
            <a:ext cx="2050379" cy="2044522"/>
          </a:xfrm>
          <a:custGeom>
            <a:avLst/>
            <a:gdLst>
              <a:gd name="connsiteX0" fmla="*/ 0 w 2050379"/>
              <a:gd name="connsiteY0" fmla="*/ 0 h 2044522"/>
              <a:gd name="connsiteX1" fmla="*/ 2050379 w 2050379"/>
              <a:gd name="connsiteY1" fmla="*/ 0 h 2044522"/>
              <a:gd name="connsiteX2" fmla="*/ 2050379 w 2050379"/>
              <a:gd name="connsiteY2" fmla="*/ 2044522 h 2044522"/>
              <a:gd name="connsiteX3" fmla="*/ 0 w 205037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379" h="2044522">
                <a:moveTo>
                  <a:pt x="0" y="0"/>
                </a:moveTo>
                <a:lnTo>
                  <a:pt x="2050379" y="0"/>
                </a:lnTo>
                <a:lnTo>
                  <a:pt x="205037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EC489BB-6D23-4BB2-858F-AE041FC3FC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19290" r="7444" b="31187"/>
          <a:stretch/>
        </p:blipFill>
        <p:spPr>
          <a:xfrm>
            <a:off x="2314197" y="4654143"/>
            <a:ext cx="5450039" cy="2044522"/>
          </a:xfrm>
          <a:custGeom>
            <a:avLst/>
            <a:gdLst>
              <a:gd name="connsiteX0" fmla="*/ 0 w 5450039"/>
              <a:gd name="connsiteY0" fmla="*/ 0 h 2044522"/>
              <a:gd name="connsiteX1" fmla="*/ 5450039 w 5450039"/>
              <a:gd name="connsiteY1" fmla="*/ 0 h 2044522"/>
              <a:gd name="connsiteX2" fmla="*/ 5450039 w 5450039"/>
              <a:gd name="connsiteY2" fmla="*/ 2044522 h 2044522"/>
              <a:gd name="connsiteX3" fmla="*/ 0 w 545003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0039" h="2044522">
                <a:moveTo>
                  <a:pt x="0" y="0"/>
                </a:moveTo>
                <a:lnTo>
                  <a:pt x="5450039" y="0"/>
                </a:lnTo>
                <a:lnTo>
                  <a:pt x="545003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2676595-1315-465C-A114-1CCD8090608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" t="27252" r="38219" b="2059"/>
          <a:stretch/>
        </p:blipFill>
        <p:spPr>
          <a:xfrm>
            <a:off x="5310436" y="2336140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D47C97-207D-449D-AF17-F0F84072BFE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30804" r="3054" b="16617"/>
          <a:stretch/>
        </p:blipFill>
        <p:spPr>
          <a:xfrm>
            <a:off x="131536" y="159336"/>
            <a:ext cx="5476496" cy="2044522"/>
          </a:xfrm>
          <a:custGeom>
            <a:avLst/>
            <a:gdLst>
              <a:gd name="connsiteX0" fmla="*/ 0 w 5476496"/>
              <a:gd name="connsiteY0" fmla="*/ 0 h 2044522"/>
              <a:gd name="connsiteX1" fmla="*/ 5476496 w 5476496"/>
              <a:gd name="connsiteY1" fmla="*/ 0 h 2044522"/>
              <a:gd name="connsiteX2" fmla="*/ 5476496 w 5476496"/>
              <a:gd name="connsiteY2" fmla="*/ 2044522 h 2044522"/>
              <a:gd name="connsiteX3" fmla="*/ 0 w 5476496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496" h="2044522">
                <a:moveTo>
                  <a:pt x="0" y="0"/>
                </a:moveTo>
                <a:lnTo>
                  <a:pt x="5476496" y="0"/>
                </a:lnTo>
                <a:lnTo>
                  <a:pt x="5476496" y="2044522"/>
                </a:lnTo>
                <a:lnTo>
                  <a:pt x="0" y="2044522"/>
                </a:lnTo>
                <a:close/>
              </a:path>
            </a:pathLst>
          </a:cu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C730B6A0-6895-4C19-8272-B4F32875D307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47" name="Freeform 254">
              <a:extLst>
                <a:ext uri="{FF2B5EF4-FFF2-40B4-BE49-F238E27FC236}">
                  <a16:creationId xmlns:a16="http://schemas.microsoft.com/office/drawing/2014/main" id="{2C71E541-C077-487E-ADF3-6D2D8ED56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255">
              <a:extLst>
                <a:ext uri="{FF2B5EF4-FFF2-40B4-BE49-F238E27FC236}">
                  <a16:creationId xmlns:a16="http://schemas.microsoft.com/office/drawing/2014/main" id="{57AE4BE3-F3F1-406C-B966-79ED4DA14D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256">
              <a:extLst>
                <a:ext uri="{FF2B5EF4-FFF2-40B4-BE49-F238E27FC236}">
                  <a16:creationId xmlns:a16="http://schemas.microsoft.com/office/drawing/2014/main" id="{95194608-4FB4-43F9-9488-861655260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257">
              <a:extLst>
                <a:ext uri="{FF2B5EF4-FFF2-40B4-BE49-F238E27FC236}">
                  <a16:creationId xmlns:a16="http://schemas.microsoft.com/office/drawing/2014/main" id="{8C9375EB-E1ED-461B-AC2A-ECB2D9B850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258">
              <a:extLst>
                <a:ext uri="{FF2B5EF4-FFF2-40B4-BE49-F238E27FC236}">
                  <a16:creationId xmlns:a16="http://schemas.microsoft.com/office/drawing/2014/main" id="{3053A9B4-E757-4B0D-8721-A291D9A71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259">
              <a:extLst>
                <a:ext uri="{FF2B5EF4-FFF2-40B4-BE49-F238E27FC236}">
                  <a16:creationId xmlns:a16="http://schemas.microsoft.com/office/drawing/2014/main" id="{AB57744B-1BC2-4D8C-92C6-F9D0C7C6E9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260">
              <a:extLst>
                <a:ext uri="{FF2B5EF4-FFF2-40B4-BE49-F238E27FC236}">
                  <a16:creationId xmlns:a16="http://schemas.microsoft.com/office/drawing/2014/main" id="{141BCB33-DD14-4558-B5A9-340C860D3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261">
              <a:extLst>
                <a:ext uri="{FF2B5EF4-FFF2-40B4-BE49-F238E27FC236}">
                  <a16:creationId xmlns:a16="http://schemas.microsoft.com/office/drawing/2014/main" id="{7D5DADA4-8E5D-41C3-BA31-B66280542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262">
              <a:extLst>
                <a:ext uri="{FF2B5EF4-FFF2-40B4-BE49-F238E27FC236}">
                  <a16:creationId xmlns:a16="http://schemas.microsoft.com/office/drawing/2014/main" id="{879E09DE-5F13-4BB6-88CF-074BC7521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FE5283-B009-4EE3-A9B2-2F7A4D62AD40}"/>
              </a:ext>
            </a:extLst>
          </p:cNvPr>
          <p:cNvSpPr/>
          <p:nvPr/>
        </p:nvSpPr>
        <p:spPr>
          <a:xfrm>
            <a:off x="8223823" y="720198"/>
            <a:ext cx="3167626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Empowering Talent In Emerging Markets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3B2F05-B9A4-42FA-9DE1-4E4B120E90EB}"/>
              </a:ext>
            </a:extLst>
          </p:cNvPr>
          <p:cNvSpPr/>
          <p:nvPr/>
        </p:nvSpPr>
        <p:spPr>
          <a:xfrm>
            <a:off x="8223822" y="2351591"/>
            <a:ext cx="3167627" cy="3231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Unlike traditional outsourcing, we want to provide extraordinary value to our customers by investing our profits into the design talent in Indonesia.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Whether it’s by educating our employees with our in house academy or by simply providing an incredible work environment with in-house gym, full health care, nutritional food and frequent social activities, we’re fully committed to empowering talents in emerging markets.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We’re leaders In redefining the traditional approach of outsourcing.</a:t>
            </a:r>
          </a:p>
        </p:txBody>
      </p:sp>
    </p:spTree>
    <p:extLst>
      <p:ext uri="{BB962C8B-B14F-4D97-AF65-F5344CB8AC3E}">
        <p14:creationId xmlns:p14="http://schemas.microsoft.com/office/powerpoint/2010/main" val="233578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891" y="1262987"/>
            <a:ext cx="3058784" cy="2160836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12000"/>
              </a:prstClr>
            </a:outerShdw>
          </a:effec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764" y="3615314"/>
            <a:ext cx="3808453" cy="2142255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65" name="Shape 131"/>
          <p:cNvPicPr preferRelativeResize="0"/>
          <p:nvPr/>
        </p:nvPicPr>
        <p:blipFill rotWithShape="1">
          <a:blip r:embed="rId5">
            <a:alphaModFix/>
          </a:blip>
          <a:srcRect t="18724" b="13617"/>
          <a:stretch/>
        </p:blipFill>
        <p:spPr>
          <a:xfrm>
            <a:off x="4118669" y="1283427"/>
            <a:ext cx="3195798" cy="2162276"/>
          </a:xfrm>
          <a:prstGeom prst="rect">
            <a:avLst/>
          </a:prstGeom>
          <a:noFill/>
          <a:ln>
            <a:noFill/>
          </a:ln>
          <a:effectLst>
            <a:outerShdw blurRad="381000" dist="190500" dir="5400000" algn="tl" rotWithShape="0">
              <a:prstClr val="black">
                <a:alpha val="13000"/>
              </a:prstClr>
            </a:outerShdw>
          </a:effectLst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253" y="3418413"/>
            <a:ext cx="4559527" cy="291337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7CF34645-10AF-4AB4-83EA-BF059F6BEB4D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35" name="Freeform 254">
              <a:extLst>
                <a:ext uri="{FF2B5EF4-FFF2-40B4-BE49-F238E27FC236}">
                  <a16:creationId xmlns:a16="http://schemas.microsoft.com/office/drawing/2014/main" id="{3BD74B41-BA0A-4A11-9DA4-862150365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255">
              <a:extLst>
                <a:ext uri="{FF2B5EF4-FFF2-40B4-BE49-F238E27FC236}">
                  <a16:creationId xmlns:a16="http://schemas.microsoft.com/office/drawing/2014/main" id="{70015F1F-F2D6-4D60-A53E-7C7EDFAFDF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256">
              <a:extLst>
                <a:ext uri="{FF2B5EF4-FFF2-40B4-BE49-F238E27FC236}">
                  <a16:creationId xmlns:a16="http://schemas.microsoft.com/office/drawing/2014/main" id="{C4CE39B4-6254-4FFC-BA20-495537310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257">
              <a:extLst>
                <a:ext uri="{FF2B5EF4-FFF2-40B4-BE49-F238E27FC236}">
                  <a16:creationId xmlns:a16="http://schemas.microsoft.com/office/drawing/2014/main" id="{39F9AD79-BD1F-4A45-B55C-3517BA91B7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258">
              <a:extLst>
                <a:ext uri="{FF2B5EF4-FFF2-40B4-BE49-F238E27FC236}">
                  <a16:creationId xmlns:a16="http://schemas.microsoft.com/office/drawing/2014/main" id="{5796D783-CBD6-4483-9C65-B66A3B5093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259">
              <a:extLst>
                <a:ext uri="{FF2B5EF4-FFF2-40B4-BE49-F238E27FC236}">
                  <a16:creationId xmlns:a16="http://schemas.microsoft.com/office/drawing/2014/main" id="{342D576C-DA7D-44C2-935C-E04E0014EC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260">
              <a:extLst>
                <a:ext uri="{FF2B5EF4-FFF2-40B4-BE49-F238E27FC236}">
                  <a16:creationId xmlns:a16="http://schemas.microsoft.com/office/drawing/2014/main" id="{99DF15AA-C9D1-4CA2-9AEA-7581D335B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261">
              <a:extLst>
                <a:ext uri="{FF2B5EF4-FFF2-40B4-BE49-F238E27FC236}">
                  <a16:creationId xmlns:a16="http://schemas.microsoft.com/office/drawing/2014/main" id="{0302B77C-CA7F-4E16-8609-8C3443146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262">
              <a:extLst>
                <a:ext uri="{FF2B5EF4-FFF2-40B4-BE49-F238E27FC236}">
                  <a16:creationId xmlns:a16="http://schemas.microsoft.com/office/drawing/2014/main" id="{7962BEA8-8CE2-4E19-AC59-9F2811A57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6681360-99F0-411F-872E-D08276548030}"/>
              </a:ext>
            </a:extLst>
          </p:cNvPr>
          <p:cNvGrpSpPr/>
          <p:nvPr/>
        </p:nvGrpSpPr>
        <p:grpSpPr>
          <a:xfrm>
            <a:off x="541278" y="602607"/>
            <a:ext cx="8477175" cy="4058703"/>
            <a:chOff x="500751" y="632830"/>
            <a:chExt cx="8477175" cy="405870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73714BC-1D6D-47E8-BDBC-A4EE1D7C9B24}"/>
                </a:ext>
              </a:extLst>
            </p:cNvPr>
            <p:cNvSpPr/>
            <p:nvPr/>
          </p:nvSpPr>
          <p:spPr>
            <a:xfrm>
              <a:off x="500751" y="632830"/>
              <a:ext cx="3433074" cy="98488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LET US DO YOUR</a:t>
              </a:r>
              <a:r>
                <a:rPr kumimoji="0" lang="id-ID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 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PRESENTATION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1FD8C54-4C3F-44EA-9673-BD480EC120A6}"/>
                </a:ext>
              </a:extLst>
            </p:cNvPr>
            <p:cNvGrpSpPr/>
            <p:nvPr/>
          </p:nvGrpSpPr>
          <p:grpSpPr>
            <a:xfrm>
              <a:off x="508143" y="1305921"/>
              <a:ext cx="8469783" cy="3385612"/>
              <a:chOff x="543826" y="1145140"/>
              <a:chExt cx="8469783" cy="3385612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5F6FE9F3-136B-4F29-A889-4AAB396D1E1F}"/>
                  </a:ext>
                </a:extLst>
              </p:cNvPr>
              <p:cNvGrpSpPr/>
              <p:nvPr/>
            </p:nvGrpSpPr>
            <p:grpSpPr>
              <a:xfrm>
                <a:off x="4113015" y="1145140"/>
                <a:ext cx="4900594" cy="2627866"/>
                <a:chOff x="4113015" y="1061247"/>
                <a:chExt cx="4900594" cy="2627866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6648EF4C-43CD-4198-B785-FE90BCC4C014}"/>
                    </a:ext>
                  </a:extLst>
                </p:cNvPr>
                <p:cNvGrpSpPr/>
                <p:nvPr/>
              </p:nvGrpSpPr>
              <p:grpSpPr>
                <a:xfrm>
                  <a:off x="4124564" y="3402852"/>
                  <a:ext cx="805870" cy="286259"/>
                  <a:chOff x="2127063" y="2542759"/>
                  <a:chExt cx="454893" cy="161585"/>
                </a:xfrm>
              </p:grpSpPr>
              <p:sp>
                <p:nvSpPr>
                  <p:cNvPr id="66" name="Rectangle: Top Corners Rounded 65">
                    <a:extLst>
                      <a:ext uri="{FF2B5EF4-FFF2-40B4-BE49-F238E27FC236}">
                        <a16:creationId xmlns:a16="http://schemas.microsoft.com/office/drawing/2014/main" id="{937A599E-1C3F-49D9-8D7B-8EAE63CCB71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273717" y="2396105"/>
                    <a:ext cx="161585" cy="454893"/>
                  </a:xfrm>
                  <a:prstGeom prst="round2SameRect">
                    <a:avLst>
                      <a:gd name="adj1" fmla="val 46104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6831C2E5-3D29-449F-BA5C-32EFE486EF15}"/>
                      </a:ext>
                    </a:extLst>
                  </p:cNvPr>
                  <p:cNvSpPr txBox="1"/>
                  <p:nvPr/>
                </p:nvSpPr>
                <p:spPr>
                  <a:xfrm>
                    <a:off x="2185701" y="2543045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8CC0C473-AA14-4231-9540-A8C8ED2E9DBA}"/>
                    </a:ext>
                  </a:extLst>
                </p:cNvPr>
                <p:cNvGrpSpPr/>
                <p:nvPr/>
              </p:nvGrpSpPr>
              <p:grpSpPr>
                <a:xfrm>
                  <a:off x="4113015" y="1061248"/>
                  <a:ext cx="1031810" cy="286259"/>
                  <a:chOff x="4298082" y="1214613"/>
                  <a:chExt cx="454893" cy="161585"/>
                </a:xfrm>
              </p:grpSpPr>
              <p:sp>
                <p:nvSpPr>
                  <p:cNvPr id="72" name="Rectangle: Top Corners Rounded 71">
                    <a:extLst>
                      <a:ext uri="{FF2B5EF4-FFF2-40B4-BE49-F238E27FC236}">
                        <a16:creationId xmlns:a16="http://schemas.microsoft.com/office/drawing/2014/main" id="{F9F599E6-86AE-4B41-BC36-8002888C50B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44736" y="1067959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1332D08-1F40-4CC7-8BCA-68D3DC5E6DB8}"/>
                      </a:ext>
                    </a:extLst>
                  </p:cNvPr>
                  <p:cNvSpPr txBox="1"/>
                  <p:nvPr/>
                </p:nvSpPr>
                <p:spPr>
                  <a:xfrm>
                    <a:off x="4348971" y="1214614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</a:p>
                </p:txBody>
              </p: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AFCE1AAA-A2FB-4541-9212-AB9ECB76A884}"/>
                    </a:ext>
                  </a:extLst>
                </p:cNvPr>
                <p:cNvGrpSpPr/>
                <p:nvPr/>
              </p:nvGrpSpPr>
              <p:grpSpPr>
                <a:xfrm>
                  <a:off x="7959816" y="3402854"/>
                  <a:ext cx="805870" cy="286259"/>
                  <a:chOff x="4291964" y="1194029"/>
                  <a:chExt cx="454893" cy="161585"/>
                </a:xfrm>
              </p:grpSpPr>
              <p:sp>
                <p:nvSpPr>
                  <p:cNvPr id="75" name="Rectangle: Top Corners Rounded 74">
                    <a:extLst>
                      <a:ext uri="{FF2B5EF4-FFF2-40B4-BE49-F238E27FC236}">
                        <a16:creationId xmlns:a16="http://schemas.microsoft.com/office/drawing/2014/main" id="{D996E70A-86BD-46A8-899B-A55834A42F2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38618" y="104737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879E702-100F-49F1-9D79-29CAA7D06576}"/>
                      </a:ext>
                    </a:extLst>
                  </p:cNvPr>
                  <p:cNvSpPr txBox="1"/>
                  <p:nvPr/>
                </p:nvSpPr>
                <p:spPr>
                  <a:xfrm>
                    <a:off x="4345574" y="1200327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BDD2E8E-80FE-4EF1-A6EA-68EEB6E069F7}"/>
                    </a:ext>
                  </a:extLst>
                </p:cNvPr>
                <p:cNvGrpSpPr/>
                <p:nvPr/>
              </p:nvGrpSpPr>
              <p:grpSpPr>
                <a:xfrm>
                  <a:off x="7981799" y="1061247"/>
                  <a:ext cx="1031810" cy="286259"/>
                  <a:chOff x="6003709" y="-127741"/>
                  <a:chExt cx="454893" cy="161585"/>
                </a:xfrm>
              </p:grpSpPr>
              <p:sp>
                <p:nvSpPr>
                  <p:cNvPr id="78" name="Rectangle: Top Corners Rounded 77">
                    <a:extLst>
                      <a:ext uri="{FF2B5EF4-FFF2-40B4-BE49-F238E27FC236}">
                        <a16:creationId xmlns:a16="http://schemas.microsoft.com/office/drawing/2014/main" id="{9D683C2B-0854-4DB1-BB80-EFBFAF9843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150363" y="-27439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CDEE80E-DD26-44BB-AFC3-1DB8F5430D75}"/>
                      </a:ext>
                    </a:extLst>
                  </p:cNvPr>
                  <p:cNvSpPr txBox="1"/>
                  <p:nvPr/>
                </p:nvSpPr>
                <p:spPr>
                  <a:xfrm>
                    <a:off x="6054598" y="-123378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F978E2A-B2C5-420B-945F-A53B8B5E9206}"/>
                  </a:ext>
                </a:extLst>
              </p:cNvPr>
              <p:cNvGrpSpPr/>
              <p:nvPr/>
            </p:nvGrpSpPr>
            <p:grpSpPr>
              <a:xfrm>
                <a:off x="543826" y="1742165"/>
                <a:ext cx="1818153" cy="576263"/>
                <a:chOff x="617538" y="1927225"/>
                <a:chExt cx="1818153" cy="576263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1DCE930A-08F2-4BA3-86B8-09331FBF8E51}"/>
                    </a:ext>
                  </a:extLst>
                </p:cNvPr>
                <p:cNvGrpSpPr/>
                <p:nvPr/>
              </p:nvGrpSpPr>
              <p:grpSpPr>
                <a:xfrm>
                  <a:off x="1385353" y="1985477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5BC30E7C-5C96-4416-A4EC-46663B83EDE4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24 HOUR</a:t>
                    </a:r>
                  </a:p>
                </p:txBody>
              </p:sp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FFB2F49C-CAAC-49C0-9DAB-BA185649FBDC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TURN AROUND</a:t>
                    </a:r>
                  </a:p>
                </p:txBody>
              </p:sp>
            </p:grp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673B93D2-B665-4D4B-BEDB-506562677629}"/>
                    </a:ext>
                  </a:extLst>
                </p:cNvPr>
                <p:cNvGrpSpPr/>
                <p:nvPr/>
              </p:nvGrpSpPr>
              <p:grpSpPr>
                <a:xfrm>
                  <a:off x="617538" y="1927225"/>
                  <a:ext cx="577851" cy="576263"/>
                  <a:chOff x="617538" y="1927225"/>
                  <a:chExt cx="577851" cy="576263"/>
                </a:xfrm>
              </p:grpSpPr>
              <p:sp>
                <p:nvSpPr>
                  <p:cNvPr id="8" name="Oval 20">
                    <a:extLst>
                      <a:ext uri="{FF2B5EF4-FFF2-40B4-BE49-F238E27FC236}">
                        <a16:creationId xmlns:a16="http://schemas.microsoft.com/office/drawing/2014/main" id="{0A4D9DDB-2A97-4029-B998-D7B68279E0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" name="Freeform 21">
                    <a:extLst>
                      <a:ext uri="{FF2B5EF4-FFF2-40B4-BE49-F238E27FC236}">
                        <a16:creationId xmlns:a16="http://schemas.microsoft.com/office/drawing/2014/main" id="{E819C346-A84C-409C-8019-90061AFEE0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0726" y="1943100"/>
                    <a:ext cx="474663" cy="560388"/>
                  </a:xfrm>
                  <a:custGeom>
                    <a:avLst/>
                    <a:gdLst>
                      <a:gd name="T0" fmla="*/ 469 w 469"/>
                      <a:gd name="T1" fmla="*/ 270 h 555"/>
                      <a:gd name="T2" fmla="*/ 183 w 469"/>
                      <a:gd name="T3" fmla="*/ 555 h 555"/>
                      <a:gd name="T4" fmla="*/ 0 w 469"/>
                      <a:gd name="T5" fmla="*/ 489 h 555"/>
                      <a:gd name="T6" fmla="*/ 93 w 469"/>
                      <a:gd name="T7" fmla="*/ 505 h 555"/>
                      <a:gd name="T8" fmla="*/ 378 w 469"/>
                      <a:gd name="T9" fmla="*/ 219 h 555"/>
                      <a:gd name="T10" fmla="*/ 276 w 469"/>
                      <a:gd name="T11" fmla="*/ 0 h 555"/>
                      <a:gd name="T12" fmla="*/ 469 w 469"/>
                      <a:gd name="T13" fmla="*/ 270 h 5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69" h="555">
                        <a:moveTo>
                          <a:pt x="469" y="270"/>
                        </a:moveTo>
                        <a:cubicBezTo>
                          <a:pt x="469" y="428"/>
                          <a:pt x="341" y="555"/>
                          <a:pt x="183" y="555"/>
                        </a:cubicBezTo>
                        <a:cubicBezTo>
                          <a:pt x="114" y="555"/>
                          <a:pt x="50" y="531"/>
                          <a:pt x="0" y="489"/>
                        </a:cubicBezTo>
                        <a:cubicBezTo>
                          <a:pt x="29" y="499"/>
                          <a:pt x="61" y="505"/>
                          <a:pt x="93" y="505"/>
                        </a:cubicBezTo>
                        <a:cubicBezTo>
                          <a:pt x="251" y="505"/>
                          <a:pt x="378" y="377"/>
                          <a:pt x="378" y="219"/>
                        </a:cubicBezTo>
                        <a:cubicBezTo>
                          <a:pt x="378" y="131"/>
                          <a:pt x="339" y="53"/>
                          <a:pt x="276" y="0"/>
                        </a:cubicBezTo>
                        <a:cubicBezTo>
                          <a:pt x="388" y="39"/>
                          <a:pt x="469" y="145"/>
                          <a:pt x="469" y="270"/>
                        </a:cubicBezTo>
                        <a:close/>
                      </a:path>
                    </a:pathLst>
                  </a:custGeom>
                  <a:solidFill>
                    <a:srgbClr val="D1E3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" name="Oval 22">
                    <a:extLst>
                      <a:ext uri="{FF2B5EF4-FFF2-40B4-BE49-F238E27FC236}">
                        <a16:creationId xmlns:a16="http://schemas.microsoft.com/office/drawing/2014/main" id="{191C88F5-CC9B-4459-9A9D-DAA16113D6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" name="Freeform 23">
                    <a:extLst>
                      <a:ext uri="{FF2B5EF4-FFF2-40B4-BE49-F238E27FC236}">
                        <a16:creationId xmlns:a16="http://schemas.microsoft.com/office/drawing/2014/main" id="{0F8EAC3E-FE6B-4AC8-B472-C5E43CE9FE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3113" y="2081213"/>
                    <a:ext cx="261938" cy="268288"/>
                  </a:xfrm>
                  <a:custGeom>
                    <a:avLst/>
                    <a:gdLst>
                      <a:gd name="T0" fmla="*/ 260 w 260"/>
                      <a:gd name="T1" fmla="*/ 168 h 266"/>
                      <a:gd name="T2" fmla="*/ 132 w 260"/>
                      <a:gd name="T3" fmla="*/ 266 h 266"/>
                      <a:gd name="T4" fmla="*/ 0 w 260"/>
                      <a:gd name="T5" fmla="*/ 133 h 266"/>
                      <a:gd name="T6" fmla="*/ 132 w 260"/>
                      <a:gd name="T7" fmla="*/ 0 h 266"/>
                      <a:gd name="T8" fmla="*/ 206 w 260"/>
                      <a:gd name="T9" fmla="*/ 23 h 2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0" h="266">
                        <a:moveTo>
                          <a:pt x="260" y="168"/>
                        </a:moveTo>
                        <a:cubicBezTo>
                          <a:pt x="245" y="224"/>
                          <a:pt x="193" y="266"/>
                          <a:pt x="132" y="266"/>
                        </a:cubicBezTo>
                        <a:cubicBezTo>
                          <a:pt x="59" y="266"/>
                          <a:pt x="0" y="206"/>
                          <a:pt x="0" y="133"/>
                        </a:cubicBezTo>
                        <a:cubicBezTo>
                          <a:pt x="0" y="60"/>
                          <a:pt x="59" y="0"/>
                          <a:pt x="132" y="0"/>
                        </a:cubicBezTo>
                        <a:cubicBezTo>
                          <a:pt x="160" y="0"/>
                          <a:pt x="185" y="9"/>
                          <a:pt x="206" y="23"/>
                        </a:cubicBezTo>
                      </a:path>
                    </a:pathLst>
                  </a:cu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" name="Line 24">
                    <a:extLst>
                      <a:ext uri="{FF2B5EF4-FFF2-40B4-BE49-F238E27FC236}">
                        <a16:creationId xmlns:a16="http://schemas.microsoft.com/office/drawing/2014/main" id="{CDB9360A-BA30-48B9-B671-2A36CE4D3A2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06463" y="2124075"/>
                    <a:ext cx="139700" cy="92075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" name="Line 25">
                    <a:extLst>
                      <a:ext uri="{FF2B5EF4-FFF2-40B4-BE49-F238E27FC236}">
                        <a16:creationId xmlns:a16="http://schemas.microsoft.com/office/drawing/2014/main" id="{416E22B5-F4DA-4B32-AF90-F591A9A60A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06463" y="2216150"/>
                    <a:ext cx="166688" cy="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" name="Line 26">
                    <a:extLst>
                      <a:ext uri="{FF2B5EF4-FFF2-40B4-BE49-F238E27FC236}">
                        <a16:creationId xmlns:a16="http://schemas.microsoft.com/office/drawing/2014/main" id="{D2C41497-3ADA-4AA9-8324-900E2841F17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25513" y="2105025"/>
                    <a:ext cx="55563" cy="1905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" name="Line 27">
                    <a:extLst>
                      <a:ext uri="{FF2B5EF4-FFF2-40B4-BE49-F238E27FC236}">
                        <a16:creationId xmlns:a16="http://schemas.microsoft.com/office/drawing/2014/main" id="{A93E1BB8-C8C5-4EF8-B846-6D5E1A1BC35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62026" y="2049463"/>
                    <a:ext cx="19050" cy="55563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89C1108-D823-4A25-B6E8-ADDAAB804C68}"/>
                  </a:ext>
                </a:extLst>
              </p:cNvPr>
              <p:cNvGrpSpPr/>
              <p:nvPr/>
            </p:nvGrpSpPr>
            <p:grpSpPr>
              <a:xfrm>
                <a:off x="543826" y="2482080"/>
                <a:ext cx="1822302" cy="605234"/>
                <a:chOff x="613389" y="2657566"/>
                <a:chExt cx="1822302" cy="605234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57233790-1B6D-4875-B97A-E9994CC2D151}"/>
                    </a:ext>
                  </a:extLst>
                </p:cNvPr>
                <p:cNvGrpSpPr/>
                <p:nvPr/>
              </p:nvGrpSpPr>
              <p:grpSpPr>
                <a:xfrm>
                  <a:off x="1385353" y="2730304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24A8F3DC-D1FA-49B5-AE50-458D87DB47F2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From $10 </a:t>
                    </a: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750E0D5B-32E7-45B7-8417-3D2C7694985A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PER SLIDE</a:t>
                    </a:r>
                  </a:p>
                </p:txBody>
              </p:sp>
            </p:grp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8C8DE8F7-2FCB-4D09-91D1-83DA72367D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3389" y="2657566"/>
                  <a:ext cx="605940" cy="605234"/>
                </a:xfrm>
                <a:prstGeom prst="rect">
                  <a:avLst/>
                </a:prstGeom>
              </p:spPr>
            </p:pic>
          </p:grp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74503B-5122-4623-AB9F-1245C2B01E9D}"/>
                  </a:ext>
                </a:extLst>
              </p:cNvPr>
              <p:cNvSpPr/>
              <p:nvPr/>
            </p:nvSpPr>
            <p:spPr>
              <a:xfrm>
                <a:off x="543826" y="3195474"/>
                <a:ext cx="3425682" cy="7386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8DC3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" panose="020B0606030504020204" pitchFamily="34" charset="0"/>
                    <a:cs typeface="Segoe UI" panose="020B0502040204020203" pitchFamily="34" charset="0"/>
                  </a:rPr>
                  <a:t>GET STARTED</a:t>
                </a: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96F7EA7-DFFB-40E4-87D8-1C8AF2E5E4B4}"/>
                  </a:ext>
                </a:extLst>
              </p:cNvPr>
              <p:cNvSpPr/>
              <p:nvPr/>
            </p:nvSpPr>
            <p:spPr>
              <a:xfrm>
                <a:off x="543826" y="3976754"/>
                <a:ext cx="3081340" cy="55399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Go to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24Slides.com/</a:t>
                </a:r>
                <a: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order </a:t>
                </a:r>
                <a:b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to find out more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3197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6553200" y="0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A23E82-4ADA-4290-A732-46C59CED37BE}"/>
              </a:ext>
            </a:extLst>
          </p:cNvPr>
          <p:cNvSpPr/>
          <p:nvPr/>
        </p:nvSpPr>
        <p:spPr>
          <a:xfrm>
            <a:off x="7064944" y="848715"/>
            <a:ext cx="4513667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 a full team of designers, we produce hundreds of thousands of slides each year, in dozens of languages, for thousands of clients around the world.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7064944" y="3685471"/>
            <a:ext cx="3307591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68DC3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Get Started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98F209-5475-4EE8-82B8-E06B477AE492}"/>
              </a:ext>
            </a:extLst>
          </p:cNvPr>
          <p:cNvGrpSpPr/>
          <p:nvPr/>
        </p:nvGrpSpPr>
        <p:grpSpPr>
          <a:xfrm>
            <a:off x="495298" y="500591"/>
            <a:ext cx="5543552" cy="5949434"/>
            <a:chOff x="371248" y="367458"/>
            <a:chExt cx="5791652" cy="621569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45A77-C33E-4B0F-92C8-5FF58F25D5BB}"/>
                </a:ext>
              </a:extLst>
            </p:cNvPr>
            <p:cNvGrpSpPr/>
            <p:nvPr/>
          </p:nvGrpSpPr>
          <p:grpSpPr>
            <a:xfrm>
              <a:off x="383468" y="2256268"/>
              <a:ext cx="5779430" cy="1621673"/>
              <a:chOff x="392993" y="2284440"/>
              <a:chExt cx="5779430" cy="1621673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E5A8486D-6564-4EC8-AC45-70E000CC59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5" t="7099" r="67646" b="5151"/>
              <a:stretch/>
            </p:blipFill>
            <p:spPr>
              <a:xfrm>
                <a:off x="392993" y="2284440"/>
                <a:ext cx="1425080" cy="1412810"/>
              </a:xfrm>
              <a:custGeom>
                <a:avLst/>
                <a:gdLst>
                  <a:gd name="connsiteX0" fmla="*/ 0 w 1425080"/>
                  <a:gd name="connsiteY0" fmla="*/ 0 h 1412810"/>
                  <a:gd name="connsiteX1" fmla="*/ 1425080 w 1425080"/>
                  <a:gd name="connsiteY1" fmla="*/ 0 h 1412810"/>
                  <a:gd name="connsiteX2" fmla="*/ 1425080 w 1425080"/>
                  <a:gd name="connsiteY2" fmla="*/ 1412810 h 1412810"/>
                  <a:gd name="connsiteX3" fmla="*/ 0 w 1425080"/>
                  <a:gd name="connsiteY3" fmla="*/ 1412810 h 1412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5080" h="1412810">
                    <a:moveTo>
                      <a:pt x="0" y="0"/>
                    </a:moveTo>
                    <a:lnTo>
                      <a:pt x="1425080" y="0"/>
                    </a:lnTo>
                    <a:lnTo>
                      <a:pt x="1425080" y="1412810"/>
                    </a:lnTo>
                    <a:lnTo>
                      <a:pt x="0" y="1412810"/>
                    </a:lnTo>
                    <a:close/>
                  </a:path>
                </a:pathLst>
              </a:cu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4B3E1175-FC7B-4851-8C36-C1A36B45F8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987" t="13143" r="-2475" b="8671"/>
              <a:stretch/>
            </p:blipFill>
            <p:spPr>
              <a:xfrm>
                <a:off x="1797650" y="2297936"/>
                <a:ext cx="4374773" cy="1608177"/>
              </a:xfrm>
              <a:custGeom>
                <a:avLst/>
                <a:gdLst>
                  <a:gd name="connsiteX0" fmla="*/ 0 w 4374773"/>
                  <a:gd name="connsiteY0" fmla="*/ 0 h 1741864"/>
                  <a:gd name="connsiteX1" fmla="*/ 4374773 w 4374773"/>
                  <a:gd name="connsiteY1" fmla="*/ 0 h 1741864"/>
                  <a:gd name="connsiteX2" fmla="*/ 4374773 w 4374773"/>
                  <a:gd name="connsiteY2" fmla="*/ 1741864 h 1741864"/>
                  <a:gd name="connsiteX3" fmla="*/ 0 w 4374773"/>
                  <a:gd name="connsiteY3" fmla="*/ 1741864 h 1741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4773" h="1741864">
                    <a:moveTo>
                      <a:pt x="0" y="0"/>
                    </a:moveTo>
                    <a:lnTo>
                      <a:pt x="4374773" y="0"/>
                    </a:lnTo>
                    <a:lnTo>
                      <a:pt x="4374773" y="1741864"/>
                    </a:lnTo>
                    <a:lnTo>
                      <a:pt x="0" y="1741864"/>
                    </a:lnTo>
                    <a:close/>
                  </a:path>
                </a:pathLst>
              </a:cu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264E504-EEA2-4C9F-B38C-F1B0FEEF4CAC}"/>
                </a:ext>
              </a:extLst>
            </p:cNvPr>
            <p:cNvGrpSpPr/>
            <p:nvPr/>
          </p:nvGrpSpPr>
          <p:grpSpPr>
            <a:xfrm>
              <a:off x="383467" y="367458"/>
              <a:ext cx="5779433" cy="1528842"/>
              <a:chOff x="392992" y="527185"/>
              <a:chExt cx="5779433" cy="1528842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1B273EAB-7E0C-4A47-9226-FC530BF43B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68" t="-6003" r="66869" b="-3962"/>
              <a:stretch/>
            </p:blipFill>
            <p:spPr>
              <a:xfrm>
                <a:off x="392992" y="527185"/>
                <a:ext cx="1425080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EB88A6E0-C2AC-4059-820F-FC3B91E21A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56" t="4006" r="2305" b="6680"/>
              <a:stretch/>
            </p:blipFill>
            <p:spPr>
              <a:xfrm>
                <a:off x="1797651" y="527185"/>
                <a:ext cx="4374774" cy="1528842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6A72FD5-B3CB-4D7F-8642-AD1B2BE936F6}"/>
                </a:ext>
              </a:extLst>
            </p:cNvPr>
            <p:cNvGrpSpPr/>
            <p:nvPr/>
          </p:nvGrpSpPr>
          <p:grpSpPr>
            <a:xfrm>
              <a:off x="401564" y="4237908"/>
              <a:ext cx="5743239" cy="2345249"/>
              <a:chOff x="411089" y="4191148"/>
              <a:chExt cx="5743239" cy="2345249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2BFEC5D-EDEB-4EE8-8037-3E3F984559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68" t="9595" r="-1553" b="5072"/>
              <a:stretch/>
            </p:blipFill>
            <p:spPr>
              <a:xfrm>
                <a:off x="1779555" y="4191148"/>
                <a:ext cx="4374773" cy="2345249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C809BBA1-2476-435D-9D8F-C8B938E8EE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9" t="3031" r="67137" b="28821"/>
              <a:stretch/>
            </p:blipFill>
            <p:spPr>
              <a:xfrm>
                <a:off x="411089" y="4298666"/>
                <a:ext cx="1425082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1050D9D-4058-4D45-A51D-AB2BBB5F8A79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4057925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1D2AF1F-4132-440F-9D32-9AF207CE1448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2076284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6FB6ED9-4944-4C39-B3F1-D940C9ED2E39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93" name="Freeform 254">
              <a:extLst>
                <a:ext uri="{FF2B5EF4-FFF2-40B4-BE49-F238E27FC236}">
                  <a16:creationId xmlns:a16="http://schemas.microsoft.com/office/drawing/2014/main" id="{73820BC4-C177-49E8-B574-9F605AACC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255">
              <a:extLst>
                <a:ext uri="{FF2B5EF4-FFF2-40B4-BE49-F238E27FC236}">
                  <a16:creationId xmlns:a16="http://schemas.microsoft.com/office/drawing/2014/main" id="{137DFC2F-F31C-415D-BC34-733E075AE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256">
              <a:extLst>
                <a:ext uri="{FF2B5EF4-FFF2-40B4-BE49-F238E27FC236}">
                  <a16:creationId xmlns:a16="http://schemas.microsoft.com/office/drawing/2014/main" id="{2F17AE13-EE80-4D63-86B9-BDDD46D74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257">
              <a:extLst>
                <a:ext uri="{FF2B5EF4-FFF2-40B4-BE49-F238E27FC236}">
                  <a16:creationId xmlns:a16="http://schemas.microsoft.com/office/drawing/2014/main" id="{A1B8A2FB-8732-414D-A4E3-094F84A120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258">
              <a:extLst>
                <a:ext uri="{FF2B5EF4-FFF2-40B4-BE49-F238E27FC236}">
                  <a16:creationId xmlns:a16="http://schemas.microsoft.com/office/drawing/2014/main" id="{5BE0B229-8A14-4FE7-ABC2-5C80BBE56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259">
              <a:extLst>
                <a:ext uri="{FF2B5EF4-FFF2-40B4-BE49-F238E27FC236}">
                  <a16:creationId xmlns:a16="http://schemas.microsoft.com/office/drawing/2014/main" id="{CAECD71B-075B-4260-8514-D7E858871A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260">
              <a:extLst>
                <a:ext uri="{FF2B5EF4-FFF2-40B4-BE49-F238E27FC236}">
                  <a16:creationId xmlns:a16="http://schemas.microsoft.com/office/drawing/2014/main" id="{57AD8954-8543-4956-A614-5669BF823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ectangle 261">
              <a:extLst>
                <a:ext uri="{FF2B5EF4-FFF2-40B4-BE49-F238E27FC236}">
                  <a16:creationId xmlns:a16="http://schemas.microsoft.com/office/drawing/2014/main" id="{F9B089D1-FDAF-4A0F-BD3D-664DD198D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262">
              <a:extLst>
                <a:ext uri="{FF2B5EF4-FFF2-40B4-BE49-F238E27FC236}">
                  <a16:creationId xmlns:a16="http://schemas.microsoft.com/office/drawing/2014/main" id="{75596C62-BF8E-4158-84B8-949CCA5F5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235DBE7-9C8E-4A39-B93C-90B4970974DE}"/>
              </a:ext>
            </a:extLst>
          </p:cNvPr>
          <p:cNvSpPr/>
          <p:nvPr/>
        </p:nvSpPr>
        <p:spPr>
          <a:xfrm>
            <a:off x="7064944" y="4424135"/>
            <a:ext cx="481105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order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648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 178">
            <a:extLst>
              <a:ext uri="{FF2B5EF4-FFF2-40B4-BE49-F238E27FC236}">
                <a16:creationId xmlns:a16="http://schemas.microsoft.com/office/drawing/2014/main" id="{32BD925E-0CE8-4479-AE6E-09E372CA2F19}"/>
              </a:ext>
            </a:extLst>
          </p:cNvPr>
          <p:cNvGrpSpPr/>
          <p:nvPr/>
        </p:nvGrpSpPr>
        <p:grpSpPr>
          <a:xfrm>
            <a:off x="1938308" y="4774358"/>
            <a:ext cx="8315383" cy="908475"/>
            <a:chOff x="1715637" y="4908708"/>
            <a:chExt cx="8315383" cy="908475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4A0C7763-58C7-4971-85F2-47EB4C2FD1C7}"/>
                </a:ext>
              </a:extLst>
            </p:cNvPr>
            <p:cNvGrpSpPr/>
            <p:nvPr/>
          </p:nvGrpSpPr>
          <p:grpSpPr>
            <a:xfrm>
              <a:off x="1715637" y="5113940"/>
              <a:ext cx="8315383" cy="703243"/>
              <a:chOff x="407242" y="5207636"/>
              <a:chExt cx="8315383" cy="703243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144" y="5601841"/>
                <a:ext cx="3388816" cy="26105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242" y="5353156"/>
                <a:ext cx="3505467" cy="270036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81962" y="5438321"/>
                <a:ext cx="324541" cy="95886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334094" y="5699241"/>
                <a:ext cx="510796" cy="109758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4727" y="5207636"/>
                <a:ext cx="745507" cy="521855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593" b="28061"/>
              <a:stretch/>
            </p:blipFill>
            <p:spPr>
              <a:xfrm>
                <a:off x="6613249" y="5678706"/>
                <a:ext cx="1019828" cy="207812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6903" y="5650502"/>
                <a:ext cx="1094595" cy="158497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9723" y="5345024"/>
                <a:ext cx="682902" cy="517867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516975" y="5627366"/>
                <a:ext cx="436325" cy="240853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4382" y="5455054"/>
                <a:ext cx="699423" cy="64257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1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00540" y="5343036"/>
                <a:ext cx="737634" cy="193217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9649" y="5298338"/>
                <a:ext cx="959088" cy="340452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4805" y="5599122"/>
                <a:ext cx="415676" cy="311757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9540" y="5699241"/>
                <a:ext cx="435442" cy="97104"/>
              </a:xfrm>
              <a:prstGeom prst="rect">
                <a:avLst/>
              </a:prstGeom>
            </p:spPr>
          </p:pic>
        </p:grpSp>
        <p:sp>
          <p:nvSpPr>
            <p:cNvPr id="51" name="TextBox 50"/>
            <p:cNvSpPr txBox="1"/>
            <p:nvPr/>
          </p:nvSpPr>
          <p:spPr>
            <a:xfrm>
              <a:off x="5349787" y="4908708"/>
              <a:ext cx="1047083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rgbClr val="083D65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As used by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1AA2A670-4772-4504-9A86-BE460BACA39F}"/>
              </a:ext>
            </a:extLst>
          </p:cNvPr>
          <p:cNvSpPr/>
          <p:nvPr/>
        </p:nvSpPr>
        <p:spPr>
          <a:xfrm>
            <a:off x="2732747" y="530093"/>
            <a:ext cx="6726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 SOLUTION FOR YOUR ENTIRE TEAM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9810A48-58EE-4653-9094-4015568448A4}"/>
              </a:ext>
            </a:extLst>
          </p:cNvPr>
          <p:cNvSpPr/>
          <p:nvPr/>
        </p:nvSpPr>
        <p:spPr>
          <a:xfrm>
            <a:off x="672664" y="1371075"/>
            <a:ext cx="2360745" cy="738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$899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E18B150-0A63-4BDA-9D00-C2EAC0C3644D}"/>
              </a:ext>
            </a:extLst>
          </p:cNvPr>
          <p:cNvSpPr/>
          <p:nvPr/>
        </p:nvSpPr>
        <p:spPr>
          <a:xfrm>
            <a:off x="1566636" y="2270553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C998BA0-6D9C-4E71-AABD-0B1CE27665CD}"/>
              </a:ext>
            </a:extLst>
          </p:cNvPr>
          <p:cNvSpPr/>
          <p:nvPr/>
        </p:nvSpPr>
        <p:spPr>
          <a:xfrm>
            <a:off x="88375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$4.5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D2AC6DF-FF9A-488F-9123-53AA85D9365B}"/>
              </a:ext>
            </a:extLst>
          </p:cNvPr>
          <p:cNvGrpSpPr/>
          <p:nvPr/>
        </p:nvGrpSpPr>
        <p:grpSpPr>
          <a:xfrm>
            <a:off x="600617" y="1217205"/>
            <a:ext cx="2504839" cy="3373586"/>
            <a:chOff x="600617" y="1217205"/>
            <a:chExt cx="2504839" cy="337358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F60778-A552-4178-967A-D6012B06C7A5}"/>
                </a:ext>
              </a:extLst>
            </p:cNvPr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018E09C-793B-4B90-8ABF-2FDE455E5932}"/>
                </a:ext>
              </a:extLst>
            </p:cNvPr>
            <p:cNvSpPr/>
            <p:nvPr/>
          </p:nvSpPr>
          <p:spPr>
            <a:xfrm>
              <a:off x="60061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A4577D3E-B848-40A4-BDA3-371D139FFCD7}"/>
              </a:ext>
            </a:extLst>
          </p:cNvPr>
          <p:cNvSpPr/>
          <p:nvPr/>
        </p:nvSpPr>
        <p:spPr>
          <a:xfrm>
            <a:off x="3363956" y="1371073"/>
            <a:ext cx="2153840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$1,900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D332408-7260-462F-AD7D-949F359D495F}"/>
              </a:ext>
            </a:extLst>
          </p:cNvPr>
          <p:cNvSpPr/>
          <p:nvPr/>
        </p:nvSpPr>
        <p:spPr>
          <a:xfrm>
            <a:off x="4126466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AD4C567-68CB-4D4E-B46F-AE6B623D0433}"/>
              </a:ext>
            </a:extLst>
          </p:cNvPr>
          <p:cNvSpPr/>
          <p:nvPr/>
        </p:nvSpPr>
        <p:spPr>
          <a:xfrm>
            <a:off x="344358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25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$3.8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4AD765A-A9FC-4380-B5C5-AA23BE3F2EC4}"/>
              </a:ext>
            </a:extLst>
          </p:cNvPr>
          <p:cNvGrpSpPr/>
          <p:nvPr/>
        </p:nvGrpSpPr>
        <p:grpSpPr>
          <a:xfrm>
            <a:off x="3188457" y="1217205"/>
            <a:ext cx="2504839" cy="3373586"/>
            <a:chOff x="3188457" y="1217205"/>
            <a:chExt cx="2504839" cy="3373586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87C9854-6707-49B5-AAB0-8B1D104C416C}"/>
                </a:ext>
              </a:extLst>
            </p:cNvPr>
            <p:cNvSpPr/>
            <p:nvPr/>
          </p:nvSpPr>
          <p:spPr>
            <a:xfrm>
              <a:off x="318845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3AED94-9359-4B1F-8C66-3940EF11161C}"/>
                </a:ext>
              </a:extLst>
            </p:cNvPr>
            <p:cNvSpPr/>
            <p:nvPr/>
          </p:nvSpPr>
          <p:spPr>
            <a:xfrm>
              <a:off x="318845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D0F8E0FA-CCB1-49A3-A9B0-3F4C9A67031D}"/>
              </a:ext>
            </a:extLst>
          </p:cNvPr>
          <p:cNvSpPr/>
          <p:nvPr/>
        </p:nvSpPr>
        <p:spPr>
          <a:xfrm>
            <a:off x="5943601" y="1367030"/>
            <a:ext cx="2214068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$3,900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B28A30F-72A1-42C4-A692-7D530C4C9432}"/>
              </a:ext>
            </a:extLst>
          </p:cNvPr>
          <p:cNvSpPr/>
          <p:nvPr/>
        </p:nvSpPr>
        <p:spPr>
          <a:xfrm>
            <a:off x="6652009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F2E9147-0F90-4A93-A6A8-A2641F87607B}"/>
              </a:ext>
            </a:extLst>
          </p:cNvPr>
          <p:cNvSpPr/>
          <p:nvPr/>
        </p:nvSpPr>
        <p:spPr>
          <a:xfrm>
            <a:off x="6059428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60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$3.2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BF79B94-9DA8-473D-907F-927F10FFAFC1}"/>
              </a:ext>
            </a:extLst>
          </p:cNvPr>
          <p:cNvGrpSpPr/>
          <p:nvPr/>
        </p:nvGrpSpPr>
        <p:grpSpPr>
          <a:xfrm>
            <a:off x="5776296" y="1217205"/>
            <a:ext cx="2504839" cy="3373586"/>
            <a:chOff x="5776296" y="1217205"/>
            <a:chExt cx="2504839" cy="337358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7D988CC-9B88-413E-93C2-C869C58096EA}"/>
                </a:ext>
              </a:extLst>
            </p:cNvPr>
            <p:cNvSpPr/>
            <p:nvPr/>
          </p:nvSpPr>
          <p:spPr>
            <a:xfrm>
              <a:off x="5776296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33D9528-ECF4-4BA2-B405-B2CEB02B7987}"/>
                </a:ext>
              </a:extLst>
            </p:cNvPr>
            <p:cNvSpPr/>
            <p:nvPr/>
          </p:nvSpPr>
          <p:spPr>
            <a:xfrm>
              <a:off x="5776296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62136CF-26D1-4E3C-A6C7-CF76DF49877A}"/>
              </a:ext>
            </a:extLst>
          </p:cNvPr>
          <p:cNvGrpSpPr/>
          <p:nvPr/>
        </p:nvGrpSpPr>
        <p:grpSpPr>
          <a:xfrm>
            <a:off x="8386621" y="1217205"/>
            <a:ext cx="3134032" cy="3373586"/>
            <a:chOff x="8575598" y="1339841"/>
            <a:chExt cx="2988302" cy="3373586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C9B982-0181-4CF4-8DC6-5A27C0EB2B38}"/>
                </a:ext>
              </a:extLst>
            </p:cNvPr>
            <p:cNvSpPr/>
            <p:nvPr/>
          </p:nvSpPr>
          <p:spPr>
            <a:xfrm>
              <a:off x="8575599" y="4667708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E863F44-D1D6-46E5-928B-2C8B5D8D5E1A}"/>
                </a:ext>
              </a:extLst>
            </p:cNvPr>
            <p:cNvSpPr/>
            <p:nvPr/>
          </p:nvSpPr>
          <p:spPr>
            <a:xfrm>
              <a:off x="8575598" y="1339841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9E872107-4427-4CB1-85DD-A1628A5A5DD7}"/>
              </a:ext>
            </a:extLst>
          </p:cNvPr>
          <p:cNvSpPr/>
          <p:nvPr/>
        </p:nvSpPr>
        <p:spPr>
          <a:xfrm>
            <a:off x="8451712" y="1439378"/>
            <a:ext cx="3003850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1587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ENTERPRISE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D940FEB-1A4B-411C-B871-96146C6667B5}"/>
              </a:ext>
            </a:extLst>
          </p:cNvPr>
          <p:cNvGrpSpPr/>
          <p:nvPr/>
        </p:nvGrpSpPr>
        <p:grpSpPr>
          <a:xfrm>
            <a:off x="9254030" y="2112168"/>
            <a:ext cx="1394505" cy="1320877"/>
            <a:chOff x="5232563" y="1693503"/>
            <a:chExt cx="1726417" cy="1635263"/>
          </a:xfrm>
        </p:grpSpPr>
        <p:sp>
          <p:nvSpPr>
            <p:cNvPr id="124" name="Freeform 84">
              <a:extLst>
                <a:ext uri="{FF2B5EF4-FFF2-40B4-BE49-F238E27FC236}">
                  <a16:creationId xmlns:a16="http://schemas.microsoft.com/office/drawing/2014/main" id="{CBA217BF-C4C0-4BDA-91AA-17D44242D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3582" y="1705023"/>
              <a:ext cx="1613726" cy="1612224"/>
            </a:xfrm>
            <a:custGeom>
              <a:avLst/>
              <a:gdLst>
                <a:gd name="T0" fmla="*/ 1715 w 1715"/>
                <a:gd name="T1" fmla="*/ 857 h 1715"/>
                <a:gd name="T2" fmla="*/ 1681 w 1715"/>
                <a:gd name="T3" fmla="*/ 1098 h 1715"/>
                <a:gd name="T4" fmla="*/ 1239 w 1715"/>
                <a:gd name="T5" fmla="*/ 1626 h 1715"/>
                <a:gd name="T6" fmla="*/ 858 w 1715"/>
                <a:gd name="T7" fmla="*/ 1715 h 1715"/>
                <a:gd name="T8" fmla="*/ 0 w 1715"/>
                <a:gd name="T9" fmla="*/ 857 h 1715"/>
                <a:gd name="T10" fmla="*/ 858 w 1715"/>
                <a:gd name="T11" fmla="*/ 0 h 1715"/>
                <a:gd name="T12" fmla="*/ 1715 w 1715"/>
                <a:gd name="T13" fmla="*/ 857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5" h="1715">
                  <a:moveTo>
                    <a:pt x="1715" y="857"/>
                  </a:moveTo>
                  <a:cubicBezTo>
                    <a:pt x="1715" y="941"/>
                    <a:pt x="1703" y="1021"/>
                    <a:pt x="1681" y="1098"/>
                  </a:cubicBezTo>
                  <a:cubicBezTo>
                    <a:pt x="1614" y="1329"/>
                    <a:pt x="1451" y="1520"/>
                    <a:pt x="1239" y="1626"/>
                  </a:cubicBezTo>
                  <a:cubicBezTo>
                    <a:pt x="1124" y="1683"/>
                    <a:pt x="994" y="1715"/>
                    <a:pt x="858" y="1715"/>
                  </a:cubicBezTo>
                  <a:cubicBezTo>
                    <a:pt x="384" y="1715"/>
                    <a:pt x="0" y="1331"/>
                    <a:pt x="0" y="857"/>
                  </a:cubicBezTo>
                  <a:cubicBezTo>
                    <a:pt x="0" y="384"/>
                    <a:pt x="384" y="0"/>
                    <a:pt x="858" y="0"/>
                  </a:cubicBezTo>
                  <a:cubicBezTo>
                    <a:pt x="1331" y="0"/>
                    <a:pt x="1715" y="384"/>
                    <a:pt x="1715" y="857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85">
              <a:extLst>
                <a:ext uri="{FF2B5EF4-FFF2-40B4-BE49-F238E27FC236}">
                  <a16:creationId xmlns:a16="http://schemas.microsoft.com/office/drawing/2014/main" id="{4BE3CEA2-0D1E-471C-B4D7-D052E2FAD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2563" y="1693503"/>
              <a:ext cx="1635764" cy="1635263"/>
            </a:xfrm>
            <a:custGeom>
              <a:avLst/>
              <a:gdLst>
                <a:gd name="T0" fmla="*/ 1727 w 1739"/>
                <a:gd name="T1" fmla="*/ 869 h 1739"/>
                <a:gd name="T2" fmla="*/ 1715 w 1739"/>
                <a:gd name="T3" fmla="*/ 869 h 1739"/>
                <a:gd name="T4" fmla="*/ 1681 w 1739"/>
                <a:gd name="T5" fmla="*/ 1106 h 1739"/>
                <a:gd name="T6" fmla="*/ 1245 w 1739"/>
                <a:gd name="T7" fmla="*/ 1627 h 1739"/>
                <a:gd name="T8" fmla="*/ 870 w 1739"/>
                <a:gd name="T9" fmla="*/ 1715 h 1739"/>
                <a:gd name="T10" fmla="*/ 272 w 1739"/>
                <a:gd name="T11" fmla="*/ 1467 h 1739"/>
                <a:gd name="T12" fmla="*/ 24 w 1739"/>
                <a:gd name="T13" fmla="*/ 869 h 1739"/>
                <a:gd name="T14" fmla="*/ 272 w 1739"/>
                <a:gd name="T15" fmla="*/ 272 h 1739"/>
                <a:gd name="T16" fmla="*/ 870 w 1739"/>
                <a:gd name="T17" fmla="*/ 24 h 1739"/>
                <a:gd name="T18" fmla="*/ 1467 w 1739"/>
                <a:gd name="T19" fmla="*/ 272 h 1739"/>
                <a:gd name="T20" fmla="*/ 1715 w 1739"/>
                <a:gd name="T21" fmla="*/ 869 h 1739"/>
                <a:gd name="T22" fmla="*/ 1727 w 1739"/>
                <a:gd name="T23" fmla="*/ 869 h 1739"/>
                <a:gd name="T24" fmla="*/ 1739 w 1739"/>
                <a:gd name="T25" fmla="*/ 869 h 1739"/>
                <a:gd name="T26" fmla="*/ 870 w 1739"/>
                <a:gd name="T27" fmla="*/ 0 h 1739"/>
                <a:gd name="T28" fmla="*/ 0 w 1739"/>
                <a:gd name="T29" fmla="*/ 869 h 1739"/>
                <a:gd name="T30" fmla="*/ 870 w 1739"/>
                <a:gd name="T31" fmla="*/ 1739 h 1739"/>
                <a:gd name="T32" fmla="*/ 1256 w 1739"/>
                <a:gd name="T33" fmla="*/ 1649 h 1739"/>
                <a:gd name="T34" fmla="*/ 1704 w 1739"/>
                <a:gd name="T35" fmla="*/ 1113 h 1739"/>
                <a:gd name="T36" fmla="*/ 1739 w 1739"/>
                <a:gd name="T37" fmla="*/ 869 h 1739"/>
                <a:gd name="T38" fmla="*/ 1727 w 1739"/>
                <a:gd name="T39" fmla="*/ 869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9" h="1739">
                  <a:moveTo>
                    <a:pt x="1727" y="869"/>
                  </a:moveTo>
                  <a:cubicBezTo>
                    <a:pt x="1715" y="869"/>
                    <a:pt x="1715" y="869"/>
                    <a:pt x="1715" y="869"/>
                  </a:cubicBezTo>
                  <a:cubicBezTo>
                    <a:pt x="1715" y="952"/>
                    <a:pt x="1703" y="1031"/>
                    <a:pt x="1681" y="1106"/>
                  </a:cubicBezTo>
                  <a:cubicBezTo>
                    <a:pt x="1615" y="1335"/>
                    <a:pt x="1455" y="1523"/>
                    <a:pt x="1245" y="1627"/>
                  </a:cubicBezTo>
                  <a:cubicBezTo>
                    <a:pt x="1132" y="1683"/>
                    <a:pt x="1005" y="1715"/>
                    <a:pt x="870" y="1715"/>
                  </a:cubicBezTo>
                  <a:cubicBezTo>
                    <a:pt x="636" y="1715"/>
                    <a:pt x="425" y="1620"/>
                    <a:pt x="272" y="1467"/>
                  </a:cubicBezTo>
                  <a:cubicBezTo>
                    <a:pt x="119" y="1314"/>
                    <a:pt x="24" y="1103"/>
                    <a:pt x="24" y="869"/>
                  </a:cubicBezTo>
                  <a:cubicBezTo>
                    <a:pt x="24" y="636"/>
                    <a:pt x="119" y="425"/>
                    <a:pt x="272" y="272"/>
                  </a:cubicBezTo>
                  <a:cubicBezTo>
                    <a:pt x="425" y="119"/>
                    <a:pt x="636" y="24"/>
                    <a:pt x="870" y="24"/>
                  </a:cubicBezTo>
                  <a:cubicBezTo>
                    <a:pt x="1103" y="24"/>
                    <a:pt x="1314" y="119"/>
                    <a:pt x="1467" y="272"/>
                  </a:cubicBezTo>
                  <a:cubicBezTo>
                    <a:pt x="1620" y="425"/>
                    <a:pt x="1715" y="636"/>
                    <a:pt x="1715" y="869"/>
                  </a:cubicBezTo>
                  <a:cubicBezTo>
                    <a:pt x="1727" y="869"/>
                    <a:pt x="1727" y="869"/>
                    <a:pt x="1727" y="869"/>
                  </a:cubicBezTo>
                  <a:cubicBezTo>
                    <a:pt x="1739" y="869"/>
                    <a:pt x="1739" y="869"/>
                    <a:pt x="1739" y="869"/>
                  </a:cubicBezTo>
                  <a:cubicBezTo>
                    <a:pt x="1739" y="389"/>
                    <a:pt x="1350" y="0"/>
                    <a:pt x="870" y="0"/>
                  </a:cubicBezTo>
                  <a:cubicBezTo>
                    <a:pt x="389" y="0"/>
                    <a:pt x="0" y="389"/>
                    <a:pt x="0" y="869"/>
                  </a:cubicBezTo>
                  <a:cubicBezTo>
                    <a:pt x="0" y="1350"/>
                    <a:pt x="389" y="1739"/>
                    <a:pt x="870" y="1739"/>
                  </a:cubicBezTo>
                  <a:cubicBezTo>
                    <a:pt x="1008" y="1739"/>
                    <a:pt x="1139" y="1706"/>
                    <a:pt x="1256" y="1649"/>
                  </a:cubicBezTo>
                  <a:cubicBezTo>
                    <a:pt x="1471" y="1542"/>
                    <a:pt x="1636" y="1348"/>
                    <a:pt x="1704" y="1113"/>
                  </a:cubicBezTo>
                  <a:cubicBezTo>
                    <a:pt x="1727" y="1036"/>
                    <a:pt x="1739" y="954"/>
                    <a:pt x="1739" y="869"/>
                  </a:cubicBezTo>
                  <a:cubicBezTo>
                    <a:pt x="1727" y="869"/>
                    <a:pt x="1727" y="869"/>
                    <a:pt x="1727" y="869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86">
              <a:extLst>
                <a:ext uri="{FF2B5EF4-FFF2-40B4-BE49-F238E27FC236}">
                  <a16:creationId xmlns:a16="http://schemas.microsoft.com/office/drawing/2014/main" id="{3989C1E3-EDE2-4CE5-9DCF-1E90047E2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793" y="1829733"/>
              <a:ext cx="1363303" cy="1362803"/>
            </a:xfrm>
            <a:custGeom>
              <a:avLst/>
              <a:gdLst>
                <a:gd name="T0" fmla="*/ 1449 w 1449"/>
                <a:gd name="T1" fmla="*/ 724 h 1449"/>
                <a:gd name="T2" fmla="*/ 1251 w 1449"/>
                <a:gd name="T3" fmla="*/ 1221 h 1449"/>
                <a:gd name="T4" fmla="*/ 725 w 1449"/>
                <a:gd name="T5" fmla="*/ 1449 h 1449"/>
                <a:gd name="T6" fmla="*/ 198 w 1449"/>
                <a:gd name="T7" fmla="*/ 1221 h 1449"/>
                <a:gd name="T8" fmla="*/ 0 w 1449"/>
                <a:gd name="T9" fmla="*/ 724 h 1449"/>
                <a:gd name="T10" fmla="*/ 725 w 1449"/>
                <a:gd name="T11" fmla="*/ 0 h 1449"/>
                <a:gd name="T12" fmla="*/ 1449 w 1449"/>
                <a:gd name="T13" fmla="*/ 724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9" h="1449">
                  <a:moveTo>
                    <a:pt x="1449" y="724"/>
                  </a:moveTo>
                  <a:cubicBezTo>
                    <a:pt x="1449" y="917"/>
                    <a:pt x="1374" y="1092"/>
                    <a:pt x="1251" y="1221"/>
                  </a:cubicBezTo>
                  <a:cubicBezTo>
                    <a:pt x="1119" y="1361"/>
                    <a:pt x="932" y="1449"/>
                    <a:pt x="725" y="1449"/>
                  </a:cubicBezTo>
                  <a:cubicBezTo>
                    <a:pt x="517" y="1449"/>
                    <a:pt x="330" y="1361"/>
                    <a:pt x="198" y="1221"/>
                  </a:cubicBezTo>
                  <a:cubicBezTo>
                    <a:pt x="75" y="1092"/>
                    <a:pt x="0" y="917"/>
                    <a:pt x="0" y="724"/>
                  </a:cubicBezTo>
                  <a:cubicBezTo>
                    <a:pt x="0" y="324"/>
                    <a:pt x="325" y="0"/>
                    <a:pt x="725" y="0"/>
                  </a:cubicBezTo>
                  <a:cubicBezTo>
                    <a:pt x="1125" y="0"/>
                    <a:pt x="1449" y="324"/>
                    <a:pt x="1449" y="7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87">
              <a:extLst>
                <a:ext uri="{FF2B5EF4-FFF2-40B4-BE49-F238E27FC236}">
                  <a16:creationId xmlns:a16="http://schemas.microsoft.com/office/drawing/2014/main" id="{106160D0-FC9B-498A-988D-81860EC39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7775" y="1818715"/>
              <a:ext cx="1385842" cy="1384840"/>
            </a:xfrm>
            <a:custGeom>
              <a:avLst/>
              <a:gdLst>
                <a:gd name="T0" fmla="*/ 1461 w 1473"/>
                <a:gd name="T1" fmla="*/ 736 h 1473"/>
                <a:gd name="T2" fmla="*/ 1449 w 1473"/>
                <a:gd name="T3" fmla="*/ 736 h 1473"/>
                <a:gd name="T4" fmla="*/ 1255 w 1473"/>
                <a:gd name="T5" fmla="*/ 1225 h 1473"/>
                <a:gd name="T6" fmla="*/ 737 w 1473"/>
                <a:gd name="T7" fmla="*/ 1449 h 1473"/>
                <a:gd name="T8" fmla="*/ 219 w 1473"/>
                <a:gd name="T9" fmla="*/ 1225 h 1473"/>
                <a:gd name="T10" fmla="*/ 24 w 1473"/>
                <a:gd name="T11" fmla="*/ 736 h 1473"/>
                <a:gd name="T12" fmla="*/ 233 w 1473"/>
                <a:gd name="T13" fmla="*/ 233 h 1473"/>
                <a:gd name="T14" fmla="*/ 737 w 1473"/>
                <a:gd name="T15" fmla="*/ 24 h 1473"/>
                <a:gd name="T16" fmla="*/ 1240 w 1473"/>
                <a:gd name="T17" fmla="*/ 233 h 1473"/>
                <a:gd name="T18" fmla="*/ 1449 w 1473"/>
                <a:gd name="T19" fmla="*/ 736 h 1473"/>
                <a:gd name="T20" fmla="*/ 1461 w 1473"/>
                <a:gd name="T21" fmla="*/ 736 h 1473"/>
                <a:gd name="T22" fmla="*/ 1473 w 1473"/>
                <a:gd name="T23" fmla="*/ 736 h 1473"/>
                <a:gd name="T24" fmla="*/ 737 w 1473"/>
                <a:gd name="T25" fmla="*/ 0 h 1473"/>
                <a:gd name="T26" fmla="*/ 0 w 1473"/>
                <a:gd name="T27" fmla="*/ 736 h 1473"/>
                <a:gd name="T28" fmla="*/ 201 w 1473"/>
                <a:gd name="T29" fmla="*/ 1242 h 1473"/>
                <a:gd name="T30" fmla="*/ 737 w 1473"/>
                <a:gd name="T31" fmla="*/ 1473 h 1473"/>
                <a:gd name="T32" fmla="*/ 1272 w 1473"/>
                <a:gd name="T33" fmla="*/ 1242 h 1473"/>
                <a:gd name="T34" fmla="*/ 1473 w 1473"/>
                <a:gd name="T35" fmla="*/ 736 h 1473"/>
                <a:gd name="T36" fmla="*/ 1461 w 1473"/>
                <a:gd name="T37" fmla="*/ 736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73" h="1473">
                  <a:moveTo>
                    <a:pt x="1461" y="736"/>
                  </a:moveTo>
                  <a:cubicBezTo>
                    <a:pt x="1449" y="736"/>
                    <a:pt x="1449" y="736"/>
                    <a:pt x="1449" y="736"/>
                  </a:cubicBezTo>
                  <a:cubicBezTo>
                    <a:pt x="1449" y="926"/>
                    <a:pt x="1375" y="1098"/>
                    <a:pt x="1255" y="1225"/>
                  </a:cubicBezTo>
                  <a:cubicBezTo>
                    <a:pt x="1125" y="1363"/>
                    <a:pt x="941" y="1449"/>
                    <a:pt x="737" y="1449"/>
                  </a:cubicBezTo>
                  <a:cubicBezTo>
                    <a:pt x="532" y="1449"/>
                    <a:pt x="348" y="1363"/>
                    <a:pt x="219" y="1225"/>
                  </a:cubicBezTo>
                  <a:cubicBezTo>
                    <a:pt x="98" y="1098"/>
                    <a:pt x="24" y="926"/>
                    <a:pt x="24" y="736"/>
                  </a:cubicBezTo>
                  <a:cubicBezTo>
                    <a:pt x="24" y="540"/>
                    <a:pt x="104" y="362"/>
                    <a:pt x="233" y="233"/>
                  </a:cubicBezTo>
                  <a:cubicBezTo>
                    <a:pt x="362" y="104"/>
                    <a:pt x="540" y="24"/>
                    <a:pt x="737" y="24"/>
                  </a:cubicBezTo>
                  <a:cubicBezTo>
                    <a:pt x="933" y="24"/>
                    <a:pt x="1111" y="104"/>
                    <a:pt x="1240" y="233"/>
                  </a:cubicBezTo>
                  <a:cubicBezTo>
                    <a:pt x="1369" y="362"/>
                    <a:pt x="1449" y="540"/>
                    <a:pt x="1449" y="736"/>
                  </a:cubicBezTo>
                  <a:cubicBezTo>
                    <a:pt x="1461" y="736"/>
                    <a:pt x="1461" y="736"/>
                    <a:pt x="1461" y="736"/>
                  </a:cubicBezTo>
                  <a:cubicBezTo>
                    <a:pt x="1473" y="736"/>
                    <a:pt x="1473" y="736"/>
                    <a:pt x="1473" y="736"/>
                  </a:cubicBezTo>
                  <a:cubicBezTo>
                    <a:pt x="1473" y="330"/>
                    <a:pt x="1143" y="0"/>
                    <a:pt x="737" y="0"/>
                  </a:cubicBezTo>
                  <a:cubicBezTo>
                    <a:pt x="330" y="0"/>
                    <a:pt x="0" y="330"/>
                    <a:pt x="0" y="736"/>
                  </a:cubicBezTo>
                  <a:cubicBezTo>
                    <a:pt x="0" y="932"/>
                    <a:pt x="77" y="1110"/>
                    <a:pt x="201" y="1242"/>
                  </a:cubicBezTo>
                  <a:cubicBezTo>
                    <a:pt x="335" y="1384"/>
                    <a:pt x="526" y="1473"/>
                    <a:pt x="737" y="1473"/>
                  </a:cubicBezTo>
                  <a:cubicBezTo>
                    <a:pt x="948" y="1473"/>
                    <a:pt x="1138" y="1384"/>
                    <a:pt x="1272" y="1242"/>
                  </a:cubicBezTo>
                  <a:cubicBezTo>
                    <a:pt x="1397" y="1110"/>
                    <a:pt x="1473" y="932"/>
                    <a:pt x="1473" y="736"/>
                  </a:cubicBezTo>
                  <a:cubicBezTo>
                    <a:pt x="1461" y="736"/>
                    <a:pt x="1461" y="736"/>
                    <a:pt x="1461" y="736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88">
              <a:extLst>
                <a:ext uri="{FF2B5EF4-FFF2-40B4-BE49-F238E27FC236}">
                  <a16:creationId xmlns:a16="http://schemas.microsoft.com/office/drawing/2014/main" id="{C379A26A-8A8E-4DDC-84AB-2FA39494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108" y="2978174"/>
              <a:ext cx="990674" cy="214362"/>
            </a:xfrm>
            <a:custGeom>
              <a:avLst/>
              <a:gdLst>
                <a:gd name="T0" fmla="*/ 1053 w 1053"/>
                <a:gd name="T1" fmla="*/ 0 h 228"/>
                <a:gd name="T2" fmla="*/ 527 w 1053"/>
                <a:gd name="T3" fmla="*/ 228 h 228"/>
                <a:gd name="T4" fmla="*/ 0 w 1053"/>
                <a:gd name="T5" fmla="*/ 0 h 228"/>
                <a:gd name="T6" fmla="*/ 1053 w 1053"/>
                <a:gd name="T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3" h="228">
                  <a:moveTo>
                    <a:pt x="1053" y="0"/>
                  </a:moveTo>
                  <a:cubicBezTo>
                    <a:pt x="921" y="140"/>
                    <a:pt x="734" y="228"/>
                    <a:pt x="527" y="228"/>
                  </a:cubicBezTo>
                  <a:cubicBezTo>
                    <a:pt x="319" y="228"/>
                    <a:pt x="132" y="140"/>
                    <a:pt x="0" y="0"/>
                  </a:cubicBezTo>
                  <a:cubicBezTo>
                    <a:pt x="1053" y="0"/>
                    <a:pt x="1053" y="0"/>
                    <a:pt x="1053" y="0"/>
                  </a:cubicBezTo>
                </a:path>
              </a:pathLst>
            </a:cu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89">
              <a:extLst>
                <a:ext uri="{FF2B5EF4-FFF2-40B4-BE49-F238E27FC236}">
                  <a16:creationId xmlns:a16="http://schemas.microsoft.com/office/drawing/2014/main" id="{D083AB2F-6BDC-4CB4-B761-6C7CCEBCC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088" y="2966654"/>
              <a:ext cx="1014714" cy="236900"/>
            </a:xfrm>
            <a:custGeom>
              <a:avLst/>
              <a:gdLst>
                <a:gd name="T0" fmla="*/ 1066 w 1079"/>
                <a:gd name="T1" fmla="*/ 12 h 252"/>
                <a:gd name="T2" fmla="*/ 1058 w 1079"/>
                <a:gd name="T3" fmla="*/ 4 h 252"/>
                <a:gd name="T4" fmla="*/ 540 w 1079"/>
                <a:gd name="T5" fmla="*/ 228 h 252"/>
                <a:gd name="T6" fmla="*/ 22 w 1079"/>
                <a:gd name="T7" fmla="*/ 4 h 252"/>
                <a:gd name="T8" fmla="*/ 13 w 1079"/>
                <a:gd name="T9" fmla="*/ 12 h 252"/>
                <a:gd name="T10" fmla="*/ 13 w 1079"/>
                <a:gd name="T11" fmla="*/ 24 h 252"/>
                <a:gd name="T12" fmla="*/ 1066 w 1079"/>
                <a:gd name="T13" fmla="*/ 24 h 252"/>
                <a:gd name="T14" fmla="*/ 1066 w 1079"/>
                <a:gd name="T15" fmla="*/ 12 h 252"/>
                <a:gd name="T16" fmla="*/ 1058 w 1079"/>
                <a:gd name="T17" fmla="*/ 4 h 252"/>
                <a:gd name="T18" fmla="*/ 1066 w 1079"/>
                <a:gd name="T19" fmla="*/ 12 h 252"/>
                <a:gd name="T20" fmla="*/ 1066 w 1079"/>
                <a:gd name="T21" fmla="*/ 0 h 252"/>
                <a:gd name="T22" fmla="*/ 13 w 1079"/>
                <a:gd name="T23" fmla="*/ 0 h 252"/>
                <a:gd name="T24" fmla="*/ 2 w 1079"/>
                <a:gd name="T25" fmla="*/ 8 h 252"/>
                <a:gd name="T26" fmla="*/ 4 w 1079"/>
                <a:gd name="T27" fmla="*/ 21 h 252"/>
                <a:gd name="T28" fmla="*/ 540 w 1079"/>
                <a:gd name="T29" fmla="*/ 252 h 252"/>
                <a:gd name="T30" fmla="*/ 1075 w 1079"/>
                <a:gd name="T31" fmla="*/ 21 h 252"/>
                <a:gd name="T32" fmla="*/ 1077 w 1079"/>
                <a:gd name="T33" fmla="*/ 8 h 252"/>
                <a:gd name="T34" fmla="*/ 1066 w 1079"/>
                <a:gd name="T35" fmla="*/ 0 h 252"/>
                <a:gd name="T36" fmla="*/ 1066 w 1079"/>
                <a:gd name="T37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9" h="252">
                  <a:moveTo>
                    <a:pt x="1066" y="12"/>
                  </a:moveTo>
                  <a:cubicBezTo>
                    <a:pt x="1058" y="4"/>
                    <a:pt x="1058" y="4"/>
                    <a:pt x="1058" y="4"/>
                  </a:cubicBezTo>
                  <a:cubicBezTo>
                    <a:pt x="928" y="142"/>
                    <a:pt x="744" y="228"/>
                    <a:pt x="540" y="228"/>
                  </a:cubicBezTo>
                  <a:cubicBezTo>
                    <a:pt x="335" y="228"/>
                    <a:pt x="151" y="142"/>
                    <a:pt x="22" y="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66" y="24"/>
                    <a:pt x="1066" y="24"/>
                    <a:pt x="1066" y="2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58" y="4"/>
                    <a:pt x="1058" y="4"/>
                    <a:pt x="1058" y="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66" y="0"/>
                    <a:pt x="1066" y="0"/>
                    <a:pt x="106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8" y="0"/>
                    <a:pt x="4" y="3"/>
                    <a:pt x="2" y="8"/>
                  </a:cubicBezTo>
                  <a:cubicBezTo>
                    <a:pt x="0" y="12"/>
                    <a:pt x="1" y="17"/>
                    <a:pt x="4" y="21"/>
                  </a:cubicBezTo>
                  <a:cubicBezTo>
                    <a:pt x="138" y="163"/>
                    <a:pt x="329" y="252"/>
                    <a:pt x="540" y="252"/>
                  </a:cubicBezTo>
                  <a:cubicBezTo>
                    <a:pt x="751" y="252"/>
                    <a:pt x="941" y="163"/>
                    <a:pt x="1075" y="21"/>
                  </a:cubicBezTo>
                  <a:cubicBezTo>
                    <a:pt x="1078" y="17"/>
                    <a:pt x="1079" y="12"/>
                    <a:pt x="1077" y="8"/>
                  </a:cubicBezTo>
                  <a:cubicBezTo>
                    <a:pt x="1076" y="3"/>
                    <a:pt x="1071" y="0"/>
                    <a:pt x="1066" y="0"/>
                  </a:cubicBezTo>
                  <a:cubicBezTo>
                    <a:pt x="1066" y="12"/>
                    <a:pt x="1066" y="12"/>
                    <a:pt x="1066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90">
              <a:extLst>
                <a:ext uri="{FF2B5EF4-FFF2-40B4-BE49-F238E27FC236}">
                  <a16:creationId xmlns:a16="http://schemas.microsoft.com/office/drawing/2014/main" id="{0C9480A9-EA90-4B04-ABD6-F0F7A7B2E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743" y="2772827"/>
              <a:ext cx="266951" cy="159770"/>
            </a:xfrm>
            <a:custGeom>
              <a:avLst/>
              <a:gdLst>
                <a:gd name="T0" fmla="*/ 67 w 533"/>
                <a:gd name="T1" fmla="*/ 0 h 319"/>
                <a:gd name="T2" fmla="*/ 465 w 533"/>
                <a:gd name="T3" fmla="*/ 0 h 319"/>
                <a:gd name="T4" fmla="*/ 533 w 533"/>
                <a:gd name="T5" fmla="*/ 319 h 319"/>
                <a:gd name="T6" fmla="*/ 0 w 533"/>
                <a:gd name="T7" fmla="*/ 319 h 319"/>
                <a:gd name="T8" fmla="*/ 67 w 533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3" h="319">
                  <a:moveTo>
                    <a:pt x="67" y="0"/>
                  </a:moveTo>
                  <a:lnTo>
                    <a:pt x="465" y="0"/>
                  </a:lnTo>
                  <a:lnTo>
                    <a:pt x="533" y="319"/>
                  </a:lnTo>
                  <a:lnTo>
                    <a:pt x="0" y="319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91">
              <a:extLst>
                <a:ext uri="{FF2B5EF4-FFF2-40B4-BE49-F238E27FC236}">
                  <a16:creationId xmlns:a16="http://schemas.microsoft.com/office/drawing/2014/main" id="{0008157F-50EF-4617-90BD-04CD457B0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9223" y="2761808"/>
              <a:ext cx="290491" cy="182308"/>
            </a:xfrm>
            <a:custGeom>
              <a:avLst/>
              <a:gdLst>
                <a:gd name="T0" fmla="*/ 48 w 309"/>
                <a:gd name="T1" fmla="*/ 12 h 194"/>
                <a:gd name="T2" fmla="*/ 48 w 309"/>
                <a:gd name="T3" fmla="*/ 24 h 194"/>
                <a:gd name="T4" fmla="*/ 250 w 309"/>
                <a:gd name="T5" fmla="*/ 24 h 194"/>
                <a:gd name="T6" fmla="*/ 281 w 309"/>
                <a:gd name="T7" fmla="*/ 170 h 194"/>
                <a:gd name="T8" fmla="*/ 27 w 309"/>
                <a:gd name="T9" fmla="*/ 170 h 194"/>
                <a:gd name="T10" fmla="*/ 60 w 309"/>
                <a:gd name="T11" fmla="*/ 14 h 194"/>
                <a:gd name="T12" fmla="*/ 48 w 309"/>
                <a:gd name="T13" fmla="*/ 12 h 194"/>
                <a:gd name="T14" fmla="*/ 48 w 309"/>
                <a:gd name="T15" fmla="*/ 24 h 194"/>
                <a:gd name="T16" fmla="*/ 48 w 309"/>
                <a:gd name="T17" fmla="*/ 12 h 194"/>
                <a:gd name="T18" fmla="*/ 36 w 309"/>
                <a:gd name="T19" fmla="*/ 9 h 194"/>
                <a:gd name="T20" fmla="*/ 0 w 309"/>
                <a:gd name="T21" fmla="*/ 179 h 194"/>
                <a:gd name="T22" fmla="*/ 3 w 309"/>
                <a:gd name="T23" fmla="*/ 189 h 194"/>
                <a:gd name="T24" fmla="*/ 12 w 309"/>
                <a:gd name="T25" fmla="*/ 194 h 194"/>
                <a:gd name="T26" fmla="*/ 296 w 309"/>
                <a:gd name="T27" fmla="*/ 194 h 194"/>
                <a:gd name="T28" fmla="*/ 305 w 309"/>
                <a:gd name="T29" fmla="*/ 189 h 194"/>
                <a:gd name="T30" fmla="*/ 308 w 309"/>
                <a:gd name="T31" fmla="*/ 179 h 194"/>
                <a:gd name="T32" fmla="*/ 272 w 309"/>
                <a:gd name="T33" fmla="*/ 9 h 194"/>
                <a:gd name="T34" fmla="*/ 260 w 309"/>
                <a:gd name="T35" fmla="*/ 0 h 194"/>
                <a:gd name="T36" fmla="*/ 48 w 309"/>
                <a:gd name="T37" fmla="*/ 0 h 194"/>
                <a:gd name="T38" fmla="*/ 36 w 309"/>
                <a:gd name="T39" fmla="*/ 9 h 194"/>
                <a:gd name="T40" fmla="*/ 48 w 309"/>
                <a:gd name="T41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9" h="194">
                  <a:moveTo>
                    <a:pt x="48" y="12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81" y="170"/>
                    <a:pt x="281" y="170"/>
                    <a:pt x="281" y="170"/>
                  </a:cubicBezTo>
                  <a:cubicBezTo>
                    <a:pt x="27" y="170"/>
                    <a:pt x="27" y="170"/>
                    <a:pt x="27" y="170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3"/>
                    <a:pt x="1" y="186"/>
                    <a:pt x="3" y="189"/>
                  </a:cubicBezTo>
                  <a:cubicBezTo>
                    <a:pt x="5" y="192"/>
                    <a:pt x="9" y="194"/>
                    <a:pt x="12" y="194"/>
                  </a:cubicBezTo>
                  <a:cubicBezTo>
                    <a:pt x="296" y="194"/>
                    <a:pt x="296" y="194"/>
                    <a:pt x="296" y="194"/>
                  </a:cubicBezTo>
                  <a:cubicBezTo>
                    <a:pt x="300" y="194"/>
                    <a:pt x="303" y="192"/>
                    <a:pt x="305" y="189"/>
                  </a:cubicBezTo>
                  <a:cubicBezTo>
                    <a:pt x="308" y="186"/>
                    <a:pt x="309" y="183"/>
                    <a:pt x="308" y="179"/>
                  </a:cubicBezTo>
                  <a:cubicBezTo>
                    <a:pt x="272" y="9"/>
                    <a:pt x="272" y="9"/>
                    <a:pt x="272" y="9"/>
                  </a:cubicBezTo>
                  <a:cubicBezTo>
                    <a:pt x="271" y="4"/>
                    <a:pt x="266" y="0"/>
                    <a:pt x="26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0"/>
                    <a:pt x="38" y="4"/>
                    <a:pt x="36" y="9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92">
              <a:extLst>
                <a:ext uri="{FF2B5EF4-FFF2-40B4-BE49-F238E27FC236}">
                  <a16:creationId xmlns:a16="http://schemas.microsoft.com/office/drawing/2014/main" id="{D61BFAA6-FE39-4E09-9192-3B9F85B7C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6730" y="1968718"/>
              <a:ext cx="1190011" cy="855946"/>
            </a:xfrm>
            <a:custGeom>
              <a:avLst/>
              <a:gdLst>
                <a:gd name="T0" fmla="*/ 1265 w 1265"/>
                <a:gd name="T1" fmla="*/ 78 h 910"/>
                <a:gd name="T2" fmla="*/ 1265 w 1265"/>
                <a:gd name="T3" fmla="*/ 832 h 910"/>
                <a:gd name="T4" fmla="*/ 1187 w 1265"/>
                <a:gd name="T5" fmla="*/ 910 h 910"/>
                <a:gd name="T6" fmla="*/ 78 w 1265"/>
                <a:gd name="T7" fmla="*/ 910 h 910"/>
                <a:gd name="T8" fmla="*/ 0 w 1265"/>
                <a:gd name="T9" fmla="*/ 832 h 910"/>
                <a:gd name="T10" fmla="*/ 0 w 1265"/>
                <a:gd name="T11" fmla="*/ 78 h 910"/>
                <a:gd name="T12" fmla="*/ 78 w 1265"/>
                <a:gd name="T13" fmla="*/ 0 h 910"/>
                <a:gd name="T14" fmla="*/ 1187 w 1265"/>
                <a:gd name="T15" fmla="*/ 0 h 910"/>
                <a:gd name="T16" fmla="*/ 1265 w 1265"/>
                <a:gd name="T17" fmla="*/ 78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5" h="910">
                  <a:moveTo>
                    <a:pt x="1265" y="78"/>
                  </a:moveTo>
                  <a:cubicBezTo>
                    <a:pt x="1265" y="832"/>
                    <a:pt x="1265" y="832"/>
                    <a:pt x="1265" y="832"/>
                  </a:cubicBezTo>
                  <a:cubicBezTo>
                    <a:pt x="1265" y="875"/>
                    <a:pt x="1230" y="910"/>
                    <a:pt x="1187" y="910"/>
                  </a:cubicBezTo>
                  <a:cubicBezTo>
                    <a:pt x="78" y="910"/>
                    <a:pt x="78" y="910"/>
                    <a:pt x="78" y="910"/>
                  </a:cubicBezTo>
                  <a:cubicBezTo>
                    <a:pt x="35" y="910"/>
                    <a:pt x="0" y="875"/>
                    <a:pt x="0" y="83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1230" y="0"/>
                    <a:pt x="1265" y="35"/>
                    <a:pt x="1265" y="78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93">
              <a:extLst>
                <a:ext uri="{FF2B5EF4-FFF2-40B4-BE49-F238E27FC236}">
                  <a16:creationId xmlns:a16="http://schemas.microsoft.com/office/drawing/2014/main" id="{785D87E3-A055-4C98-963A-1EA0291A9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1963459"/>
              <a:ext cx="1213049" cy="877984"/>
            </a:xfrm>
            <a:custGeom>
              <a:avLst/>
              <a:gdLst>
                <a:gd name="T0" fmla="*/ 1277 w 1289"/>
                <a:gd name="T1" fmla="*/ 90 h 934"/>
                <a:gd name="T2" fmla="*/ 1265 w 1289"/>
                <a:gd name="T3" fmla="*/ 90 h 934"/>
                <a:gd name="T4" fmla="*/ 1265 w 1289"/>
                <a:gd name="T5" fmla="*/ 844 h 934"/>
                <a:gd name="T6" fmla="*/ 1246 w 1289"/>
                <a:gd name="T7" fmla="*/ 891 h 934"/>
                <a:gd name="T8" fmla="*/ 1199 w 1289"/>
                <a:gd name="T9" fmla="*/ 910 h 934"/>
                <a:gd name="T10" fmla="*/ 90 w 1289"/>
                <a:gd name="T11" fmla="*/ 910 h 934"/>
                <a:gd name="T12" fmla="*/ 43 w 1289"/>
                <a:gd name="T13" fmla="*/ 891 h 934"/>
                <a:gd name="T14" fmla="*/ 24 w 1289"/>
                <a:gd name="T15" fmla="*/ 844 h 934"/>
                <a:gd name="T16" fmla="*/ 24 w 1289"/>
                <a:gd name="T17" fmla="*/ 90 h 934"/>
                <a:gd name="T18" fmla="*/ 43 w 1289"/>
                <a:gd name="T19" fmla="*/ 43 h 934"/>
                <a:gd name="T20" fmla="*/ 90 w 1289"/>
                <a:gd name="T21" fmla="*/ 24 h 934"/>
                <a:gd name="T22" fmla="*/ 1199 w 1289"/>
                <a:gd name="T23" fmla="*/ 24 h 934"/>
                <a:gd name="T24" fmla="*/ 1246 w 1289"/>
                <a:gd name="T25" fmla="*/ 43 h 934"/>
                <a:gd name="T26" fmla="*/ 1265 w 1289"/>
                <a:gd name="T27" fmla="*/ 90 h 934"/>
                <a:gd name="T28" fmla="*/ 1277 w 1289"/>
                <a:gd name="T29" fmla="*/ 90 h 934"/>
                <a:gd name="T30" fmla="*/ 1289 w 1289"/>
                <a:gd name="T31" fmla="*/ 90 h 934"/>
                <a:gd name="T32" fmla="*/ 1263 w 1289"/>
                <a:gd name="T33" fmla="*/ 27 h 934"/>
                <a:gd name="T34" fmla="*/ 1199 w 1289"/>
                <a:gd name="T35" fmla="*/ 0 h 934"/>
                <a:gd name="T36" fmla="*/ 90 w 1289"/>
                <a:gd name="T37" fmla="*/ 0 h 934"/>
                <a:gd name="T38" fmla="*/ 26 w 1289"/>
                <a:gd name="T39" fmla="*/ 27 h 934"/>
                <a:gd name="T40" fmla="*/ 0 w 1289"/>
                <a:gd name="T41" fmla="*/ 90 h 934"/>
                <a:gd name="T42" fmla="*/ 0 w 1289"/>
                <a:gd name="T43" fmla="*/ 844 h 934"/>
                <a:gd name="T44" fmla="*/ 26 w 1289"/>
                <a:gd name="T45" fmla="*/ 908 h 934"/>
                <a:gd name="T46" fmla="*/ 90 w 1289"/>
                <a:gd name="T47" fmla="*/ 934 h 934"/>
                <a:gd name="T48" fmla="*/ 1199 w 1289"/>
                <a:gd name="T49" fmla="*/ 934 h 934"/>
                <a:gd name="T50" fmla="*/ 1263 w 1289"/>
                <a:gd name="T51" fmla="*/ 908 h 934"/>
                <a:gd name="T52" fmla="*/ 1289 w 1289"/>
                <a:gd name="T53" fmla="*/ 844 h 934"/>
                <a:gd name="T54" fmla="*/ 1289 w 1289"/>
                <a:gd name="T55" fmla="*/ 90 h 934"/>
                <a:gd name="T56" fmla="*/ 1277 w 1289"/>
                <a:gd name="T57" fmla="*/ 90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9" h="934">
                  <a:moveTo>
                    <a:pt x="1277" y="90"/>
                  </a:moveTo>
                  <a:cubicBezTo>
                    <a:pt x="1265" y="90"/>
                    <a:pt x="1265" y="90"/>
                    <a:pt x="1265" y="90"/>
                  </a:cubicBezTo>
                  <a:cubicBezTo>
                    <a:pt x="1265" y="844"/>
                    <a:pt x="1265" y="844"/>
                    <a:pt x="1265" y="844"/>
                  </a:cubicBezTo>
                  <a:cubicBezTo>
                    <a:pt x="1265" y="862"/>
                    <a:pt x="1258" y="879"/>
                    <a:pt x="1246" y="891"/>
                  </a:cubicBezTo>
                  <a:cubicBezTo>
                    <a:pt x="1234" y="903"/>
                    <a:pt x="1217" y="910"/>
                    <a:pt x="1199" y="910"/>
                  </a:cubicBezTo>
                  <a:cubicBezTo>
                    <a:pt x="90" y="910"/>
                    <a:pt x="90" y="910"/>
                    <a:pt x="90" y="910"/>
                  </a:cubicBezTo>
                  <a:cubicBezTo>
                    <a:pt x="72" y="910"/>
                    <a:pt x="55" y="903"/>
                    <a:pt x="43" y="891"/>
                  </a:cubicBezTo>
                  <a:cubicBezTo>
                    <a:pt x="31" y="879"/>
                    <a:pt x="24" y="862"/>
                    <a:pt x="24" y="844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24" y="72"/>
                    <a:pt x="31" y="55"/>
                    <a:pt x="43" y="43"/>
                  </a:cubicBezTo>
                  <a:cubicBezTo>
                    <a:pt x="55" y="32"/>
                    <a:pt x="72" y="24"/>
                    <a:pt x="90" y="24"/>
                  </a:cubicBezTo>
                  <a:cubicBezTo>
                    <a:pt x="1199" y="24"/>
                    <a:pt x="1199" y="24"/>
                    <a:pt x="1199" y="24"/>
                  </a:cubicBezTo>
                  <a:cubicBezTo>
                    <a:pt x="1217" y="24"/>
                    <a:pt x="1234" y="32"/>
                    <a:pt x="1246" y="43"/>
                  </a:cubicBezTo>
                  <a:cubicBezTo>
                    <a:pt x="1258" y="55"/>
                    <a:pt x="1265" y="72"/>
                    <a:pt x="1265" y="90"/>
                  </a:cubicBezTo>
                  <a:cubicBezTo>
                    <a:pt x="1277" y="90"/>
                    <a:pt x="1277" y="90"/>
                    <a:pt x="1277" y="90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89" y="65"/>
                    <a:pt x="1279" y="43"/>
                    <a:pt x="1263" y="27"/>
                  </a:cubicBezTo>
                  <a:cubicBezTo>
                    <a:pt x="1247" y="10"/>
                    <a:pt x="1224" y="0"/>
                    <a:pt x="1199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65" y="0"/>
                    <a:pt x="43" y="10"/>
                    <a:pt x="26" y="27"/>
                  </a:cubicBezTo>
                  <a:cubicBezTo>
                    <a:pt x="10" y="43"/>
                    <a:pt x="0" y="65"/>
                    <a:pt x="0" y="90"/>
                  </a:cubicBezTo>
                  <a:cubicBezTo>
                    <a:pt x="0" y="844"/>
                    <a:pt x="0" y="844"/>
                    <a:pt x="0" y="844"/>
                  </a:cubicBezTo>
                  <a:cubicBezTo>
                    <a:pt x="0" y="869"/>
                    <a:pt x="10" y="891"/>
                    <a:pt x="26" y="908"/>
                  </a:cubicBezTo>
                  <a:cubicBezTo>
                    <a:pt x="43" y="924"/>
                    <a:pt x="65" y="934"/>
                    <a:pt x="90" y="934"/>
                  </a:cubicBezTo>
                  <a:cubicBezTo>
                    <a:pt x="1199" y="934"/>
                    <a:pt x="1199" y="934"/>
                    <a:pt x="1199" y="934"/>
                  </a:cubicBezTo>
                  <a:cubicBezTo>
                    <a:pt x="1224" y="934"/>
                    <a:pt x="1247" y="924"/>
                    <a:pt x="1263" y="908"/>
                  </a:cubicBezTo>
                  <a:cubicBezTo>
                    <a:pt x="1279" y="891"/>
                    <a:pt x="1289" y="869"/>
                    <a:pt x="1289" y="844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77" y="90"/>
                    <a:pt x="1277" y="90"/>
                    <a:pt x="1277" y="90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96">
              <a:extLst>
                <a:ext uri="{FF2B5EF4-FFF2-40B4-BE49-F238E27FC236}">
                  <a16:creationId xmlns:a16="http://schemas.microsoft.com/office/drawing/2014/main" id="{A706FEF7-5DA8-4B9C-98FE-FDF8D9AC3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5439" y="2670654"/>
              <a:ext cx="1190011" cy="159770"/>
            </a:xfrm>
            <a:custGeom>
              <a:avLst/>
              <a:gdLst>
                <a:gd name="T0" fmla="*/ 1265 w 1265"/>
                <a:gd name="T1" fmla="*/ 0 h 170"/>
                <a:gd name="T2" fmla="*/ 1265 w 1265"/>
                <a:gd name="T3" fmla="*/ 92 h 170"/>
                <a:gd name="T4" fmla="*/ 1187 w 1265"/>
                <a:gd name="T5" fmla="*/ 170 h 170"/>
                <a:gd name="T6" fmla="*/ 78 w 1265"/>
                <a:gd name="T7" fmla="*/ 170 h 170"/>
                <a:gd name="T8" fmla="*/ 0 w 1265"/>
                <a:gd name="T9" fmla="*/ 92 h 170"/>
                <a:gd name="T10" fmla="*/ 0 w 1265"/>
                <a:gd name="T11" fmla="*/ 0 h 170"/>
                <a:gd name="T12" fmla="*/ 1265 w 1265"/>
                <a:gd name="T1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5" h="170">
                  <a:moveTo>
                    <a:pt x="1265" y="0"/>
                  </a:moveTo>
                  <a:cubicBezTo>
                    <a:pt x="1265" y="92"/>
                    <a:pt x="1265" y="92"/>
                    <a:pt x="1265" y="92"/>
                  </a:cubicBezTo>
                  <a:cubicBezTo>
                    <a:pt x="1265" y="135"/>
                    <a:pt x="1230" y="170"/>
                    <a:pt x="1187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35" y="170"/>
                    <a:pt x="0" y="135"/>
                    <a:pt x="0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65" y="0"/>
                    <a:pt x="1265" y="0"/>
                    <a:pt x="126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97">
              <a:extLst>
                <a:ext uri="{FF2B5EF4-FFF2-40B4-BE49-F238E27FC236}">
                  <a16:creationId xmlns:a16="http://schemas.microsoft.com/office/drawing/2014/main" id="{37386908-16D8-4007-8723-414163C59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2659134"/>
              <a:ext cx="1213049" cy="182308"/>
            </a:xfrm>
            <a:custGeom>
              <a:avLst/>
              <a:gdLst>
                <a:gd name="T0" fmla="*/ 1277 w 1289"/>
                <a:gd name="T1" fmla="*/ 12 h 194"/>
                <a:gd name="T2" fmla="*/ 1265 w 1289"/>
                <a:gd name="T3" fmla="*/ 12 h 194"/>
                <a:gd name="T4" fmla="*/ 1265 w 1289"/>
                <a:gd name="T5" fmla="*/ 104 h 194"/>
                <a:gd name="T6" fmla="*/ 1246 w 1289"/>
                <a:gd name="T7" fmla="*/ 151 h 194"/>
                <a:gd name="T8" fmla="*/ 1199 w 1289"/>
                <a:gd name="T9" fmla="*/ 170 h 194"/>
                <a:gd name="T10" fmla="*/ 90 w 1289"/>
                <a:gd name="T11" fmla="*/ 170 h 194"/>
                <a:gd name="T12" fmla="*/ 43 w 1289"/>
                <a:gd name="T13" fmla="*/ 151 h 194"/>
                <a:gd name="T14" fmla="*/ 24 w 1289"/>
                <a:gd name="T15" fmla="*/ 104 h 194"/>
                <a:gd name="T16" fmla="*/ 24 w 1289"/>
                <a:gd name="T17" fmla="*/ 24 h 194"/>
                <a:gd name="T18" fmla="*/ 1277 w 1289"/>
                <a:gd name="T19" fmla="*/ 24 h 194"/>
                <a:gd name="T20" fmla="*/ 1277 w 1289"/>
                <a:gd name="T21" fmla="*/ 12 h 194"/>
                <a:gd name="T22" fmla="*/ 1265 w 1289"/>
                <a:gd name="T23" fmla="*/ 12 h 194"/>
                <a:gd name="T24" fmla="*/ 1277 w 1289"/>
                <a:gd name="T25" fmla="*/ 12 h 194"/>
                <a:gd name="T26" fmla="*/ 1277 w 1289"/>
                <a:gd name="T27" fmla="*/ 0 h 194"/>
                <a:gd name="T28" fmla="*/ 12 w 1289"/>
                <a:gd name="T29" fmla="*/ 0 h 194"/>
                <a:gd name="T30" fmla="*/ 4 w 1289"/>
                <a:gd name="T31" fmla="*/ 4 h 194"/>
                <a:gd name="T32" fmla="*/ 0 w 1289"/>
                <a:gd name="T33" fmla="*/ 12 h 194"/>
                <a:gd name="T34" fmla="*/ 0 w 1289"/>
                <a:gd name="T35" fmla="*/ 104 h 194"/>
                <a:gd name="T36" fmla="*/ 26 w 1289"/>
                <a:gd name="T37" fmla="*/ 168 h 194"/>
                <a:gd name="T38" fmla="*/ 90 w 1289"/>
                <a:gd name="T39" fmla="*/ 194 h 194"/>
                <a:gd name="T40" fmla="*/ 1199 w 1289"/>
                <a:gd name="T41" fmla="*/ 194 h 194"/>
                <a:gd name="T42" fmla="*/ 1263 w 1289"/>
                <a:gd name="T43" fmla="*/ 168 h 194"/>
                <a:gd name="T44" fmla="*/ 1289 w 1289"/>
                <a:gd name="T45" fmla="*/ 104 h 194"/>
                <a:gd name="T46" fmla="*/ 1289 w 1289"/>
                <a:gd name="T47" fmla="*/ 12 h 194"/>
                <a:gd name="T48" fmla="*/ 1286 w 1289"/>
                <a:gd name="T49" fmla="*/ 4 h 194"/>
                <a:gd name="T50" fmla="*/ 1277 w 1289"/>
                <a:gd name="T51" fmla="*/ 0 h 194"/>
                <a:gd name="T52" fmla="*/ 1277 w 1289"/>
                <a:gd name="T53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9" h="194">
                  <a:moveTo>
                    <a:pt x="1277" y="12"/>
                  </a:moveTo>
                  <a:cubicBezTo>
                    <a:pt x="1265" y="12"/>
                    <a:pt x="1265" y="12"/>
                    <a:pt x="1265" y="12"/>
                  </a:cubicBezTo>
                  <a:cubicBezTo>
                    <a:pt x="1265" y="104"/>
                    <a:pt x="1265" y="104"/>
                    <a:pt x="1265" y="104"/>
                  </a:cubicBezTo>
                  <a:cubicBezTo>
                    <a:pt x="1265" y="122"/>
                    <a:pt x="1258" y="139"/>
                    <a:pt x="1246" y="151"/>
                  </a:cubicBezTo>
                  <a:cubicBezTo>
                    <a:pt x="1234" y="163"/>
                    <a:pt x="1217" y="170"/>
                    <a:pt x="1199" y="170"/>
                  </a:cubicBezTo>
                  <a:cubicBezTo>
                    <a:pt x="90" y="170"/>
                    <a:pt x="90" y="170"/>
                    <a:pt x="90" y="170"/>
                  </a:cubicBezTo>
                  <a:cubicBezTo>
                    <a:pt x="72" y="170"/>
                    <a:pt x="55" y="163"/>
                    <a:pt x="43" y="151"/>
                  </a:cubicBezTo>
                  <a:cubicBezTo>
                    <a:pt x="31" y="139"/>
                    <a:pt x="24" y="122"/>
                    <a:pt x="24" y="10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1277" y="24"/>
                    <a:pt x="1277" y="24"/>
                    <a:pt x="1277" y="24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65" y="12"/>
                    <a:pt x="1265" y="12"/>
                    <a:pt x="1265" y="12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77" y="0"/>
                    <a:pt x="1277" y="0"/>
                    <a:pt x="127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9"/>
                    <a:pt x="10" y="151"/>
                    <a:pt x="26" y="168"/>
                  </a:cubicBezTo>
                  <a:cubicBezTo>
                    <a:pt x="43" y="184"/>
                    <a:pt x="65" y="194"/>
                    <a:pt x="90" y="194"/>
                  </a:cubicBezTo>
                  <a:cubicBezTo>
                    <a:pt x="1199" y="194"/>
                    <a:pt x="1199" y="194"/>
                    <a:pt x="1199" y="194"/>
                  </a:cubicBezTo>
                  <a:cubicBezTo>
                    <a:pt x="1224" y="194"/>
                    <a:pt x="1247" y="184"/>
                    <a:pt x="1263" y="168"/>
                  </a:cubicBezTo>
                  <a:cubicBezTo>
                    <a:pt x="1279" y="151"/>
                    <a:pt x="1289" y="129"/>
                    <a:pt x="1289" y="104"/>
                  </a:cubicBezTo>
                  <a:cubicBezTo>
                    <a:pt x="1289" y="12"/>
                    <a:pt x="1289" y="12"/>
                    <a:pt x="1289" y="12"/>
                  </a:cubicBezTo>
                  <a:cubicBezTo>
                    <a:pt x="1289" y="9"/>
                    <a:pt x="1288" y="6"/>
                    <a:pt x="1286" y="4"/>
                  </a:cubicBezTo>
                  <a:cubicBezTo>
                    <a:pt x="1283" y="1"/>
                    <a:pt x="1280" y="0"/>
                    <a:pt x="1277" y="0"/>
                  </a:cubicBezTo>
                  <a:cubicBezTo>
                    <a:pt x="1277" y="12"/>
                    <a:pt x="1277" y="12"/>
                    <a:pt x="1277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Oval 98">
              <a:extLst>
                <a:ext uri="{FF2B5EF4-FFF2-40B4-BE49-F238E27FC236}">
                  <a16:creationId xmlns:a16="http://schemas.microsoft.com/office/drawing/2014/main" id="{F988158C-0356-44FF-BA6D-FB9D3CD74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5920" y="2722241"/>
              <a:ext cx="56596" cy="56596"/>
            </a:xfrm>
            <a:prstGeom prst="ellipse">
              <a:avLst/>
            </a:pr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Rectangle 107">
              <a:extLst>
                <a:ext uri="{FF2B5EF4-FFF2-40B4-BE49-F238E27FC236}">
                  <a16:creationId xmlns:a16="http://schemas.microsoft.com/office/drawing/2014/main" id="{F02632B6-8F2C-4EA8-B770-3399A91E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116" y="2932596"/>
              <a:ext cx="415702" cy="45577"/>
            </a:xfrm>
            <a:prstGeom prst="rect">
              <a:avLst/>
            </a:pr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08">
              <a:extLst>
                <a:ext uri="{FF2B5EF4-FFF2-40B4-BE49-F238E27FC236}">
                  <a16:creationId xmlns:a16="http://schemas.microsoft.com/office/drawing/2014/main" id="{FED9B4A5-F499-484A-B76E-5F34DBE56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098" y="2921578"/>
              <a:ext cx="438241" cy="67614"/>
            </a:xfrm>
            <a:custGeom>
              <a:avLst/>
              <a:gdLst>
                <a:gd name="T0" fmla="*/ 454 w 466"/>
                <a:gd name="T1" fmla="*/ 60 h 72"/>
                <a:gd name="T2" fmla="*/ 454 w 466"/>
                <a:gd name="T3" fmla="*/ 48 h 72"/>
                <a:gd name="T4" fmla="*/ 24 w 466"/>
                <a:gd name="T5" fmla="*/ 48 h 72"/>
                <a:gd name="T6" fmla="*/ 24 w 466"/>
                <a:gd name="T7" fmla="*/ 24 h 72"/>
                <a:gd name="T8" fmla="*/ 442 w 466"/>
                <a:gd name="T9" fmla="*/ 24 h 72"/>
                <a:gd name="T10" fmla="*/ 442 w 466"/>
                <a:gd name="T11" fmla="*/ 60 h 72"/>
                <a:gd name="T12" fmla="*/ 454 w 466"/>
                <a:gd name="T13" fmla="*/ 60 h 72"/>
                <a:gd name="T14" fmla="*/ 454 w 466"/>
                <a:gd name="T15" fmla="*/ 48 h 72"/>
                <a:gd name="T16" fmla="*/ 454 w 466"/>
                <a:gd name="T17" fmla="*/ 60 h 72"/>
                <a:gd name="T18" fmla="*/ 466 w 466"/>
                <a:gd name="T19" fmla="*/ 60 h 72"/>
                <a:gd name="T20" fmla="*/ 466 w 466"/>
                <a:gd name="T21" fmla="*/ 12 h 72"/>
                <a:gd name="T22" fmla="*/ 462 w 466"/>
                <a:gd name="T23" fmla="*/ 3 h 72"/>
                <a:gd name="T24" fmla="*/ 454 w 466"/>
                <a:gd name="T25" fmla="*/ 0 h 72"/>
                <a:gd name="T26" fmla="*/ 12 w 466"/>
                <a:gd name="T27" fmla="*/ 0 h 72"/>
                <a:gd name="T28" fmla="*/ 4 w 466"/>
                <a:gd name="T29" fmla="*/ 3 h 72"/>
                <a:gd name="T30" fmla="*/ 0 w 466"/>
                <a:gd name="T31" fmla="*/ 12 h 72"/>
                <a:gd name="T32" fmla="*/ 0 w 466"/>
                <a:gd name="T33" fmla="*/ 60 h 72"/>
                <a:gd name="T34" fmla="*/ 4 w 466"/>
                <a:gd name="T35" fmla="*/ 69 h 72"/>
                <a:gd name="T36" fmla="*/ 12 w 466"/>
                <a:gd name="T37" fmla="*/ 72 h 72"/>
                <a:gd name="T38" fmla="*/ 454 w 466"/>
                <a:gd name="T39" fmla="*/ 72 h 72"/>
                <a:gd name="T40" fmla="*/ 462 w 466"/>
                <a:gd name="T41" fmla="*/ 69 h 72"/>
                <a:gd name="T42" fmla="*/ 466 w 466"/>
                <a:gd name="T43" fmla="*/ 60 h 72"/>
                <a:gd name="T44" fmla="*/ 454 w 466"/>
                <a:gd name="T45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6" h="72">
                  <a:moveTo>
                    <a:pt x="454" y="60"/>
                  </a:moveTo>
                  <a:cubicBezTo>
                    <a:pt x="454" y="48"/>
                    <a:pt x="454" y="48"/>
                    <a:pt x="45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442" y="24"/>
                    <a:pt x="442" y="24"/>
                    <a:pt x="442" y="24"/>
                  </a:cubicBezTo>
                  <a:cubicBezTo>
                    <a:pt x="442" y="60"/>
                    <a:pt x="442" y="60"/>
                    <a:pt x="442" y="60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54" y="48"/>
                    <a:pt x="454" y="48"/>
                    <a:pt x="454" y="48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66" y="60"/>
                    <a:pt x="466" y="60"/>
                    <a:pt x="466" y="60"/>
                  </a:cubicBezTo>
                  <a:cubicBezTo>
                    <a:pt x="466" y="12"/>
                    <a:pt x="466" y="12"/>
                    <a:pt x="466" y="12"/>
                  </a:cubicBezTo>
                  <a:cubicBezTo>
                    <a:pt x="466" y="8"/>
                    <a:pt x="465" y="5"/>
                    <a:pt x="462" y="3"/>
                  </a:cubicBezTo>
                  <a:cubicBezTo>
                    <a:pt x="460" y="1"/>
                    <a:pt x="457" y="0"/>
                    <a:pt x="45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3"/>
                  </a:cubicBezTo>
                  <a:cubicBezTo>
                    <a:pt x="2" y="5"/>
                    <a:pt x="0" y="8"/>
                    <a:pt x="0" y="1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2" y="67"/>
                    <a:pt x="4" y="69"/>
                  </a:cubicBezTo>
                  <a:cubicBezTo>
                    <a:pt x="6" y="71"/>
                    <a:pt x="9" y="72"/>
                    <a:pt x="12" y="72"/>
                  </a:cubicBezTo>
                  <a:cubicBezTo>
                    <a:pt x="454" y="72"/>
                    <a:pt x="454" y="72"/>
                    <a:pt x="454" y="72"/>
                  </a:cubicBezTo>
                  <a:cubicBezTo>
                    <a:pt x="457" y="72"/>
                    <a:pt x="460" y="71"/>
                    <a:pt x="462" y="69"/>
                  </a:cubicBezTo>
                  <a:cubicBezTo>
                    <a:pt x="465" y="67"/>
                    <a:pt x="466" y="64"/>
                    <a:pt x="466" y="60"/>
                  </a:cubicBezTo>
                  <a:lnTo>
                    <a:pt x="454" y="60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09">
              <a:extLst>
                <a:ext uri="{FF2B5EF4-FFF2-40B4-BE49-F238E27FC236}">
                  <a16:creationId xmlns:a16="http://schemas.microsoft.com/office/drawing/2014/main" id="{D52D3A63-55DB-4421-BDC7-DC764109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3209"/>
              <a:ext cx="458274" cy="520880"/>
            </a:xfrm>
            <a:custGeom>
              <a:avLst/>
              <a:gdLst>
                <a:gd name="T0" fmla="*/ 382 w 487"/>
                <a:gd name="T1" fmla="*/ 0 h 554"/>
                <a:gd name="T2" fmla="*/ 210 w 487"/>
                <a:gd name="T3" fmla="*/ 301 h 554"/>
                <a:gd name="T4" fmla="*/ 0 w 487"/>
                <a:gd name="T5" fmla="*/ 456 h 554"/>
                <a:gd name="T6" fmla="*/ 48 w 487"/>
                <a:gd name="T7" fmla="*/ 554 h 554"/>
                <a:gd name="T8" fmla="*/ 50 w 487"/>
                <a:gd name="T9" fmla="*/ 553 h 554"/>
                <a:gd name="T10" fmla="*/ 486 w 487"/>
                <a:gd name="T11" fmla="*/ 32 h 554"/>
                <a:gd name="T12" fmla="*/ 487 w 487"/>
                <a:gd name="T13" fmla="*/ 30 h 554"/>
                <a:gd name="T14" fmla="*/ 382 w 487"/>
                <a:gd name="T15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7" h="554">
                  <a:moveTo>
                    <a:pt x="382" y="0"/>
                  </a:moveTo>
                  <a:cubicBezTo>
                    <a:pt x="349" y="114"/>
                    <a:pt x="289" y="217"/>
                    <a:pt x="210" y="301"/>
                  </a:cubicBezTo>
                  <a:cubicBezTo>
                    <a:pt x="150" y="364"/>
                    <a:pt x="79" y="417"/>
                    <a:pt x="0" y="456"/>
                  </a:cubicBezTo>
                  <a:cubicBezTo>
                    <a:pt x="11" y="491"/>
                    <a:pt x="27" y="524"/>
                    <a:pt x="48" y="554"/>
                  </a:cubicBezTo>
                  <a:cubicBezTo>
                    <a:pt x="49" y="554"/>
                    <a:pt x="50" y="553"/>
                    <a:pt x="50" y="553"/>
                  </a:cubicBezTo>
                  <a:cubicBezTo>
                    <a:pt x="260" y="449"/>
                    <a:pt x="420" y="261"/>
                    <a:pt x="486" y="32"/>
                  </a:cubicBezTo>
                  <a:cubicBezTo>
                    <a:pt x="487" y="32"/>
                    <a:pt x="487" y="31"/>
                    <a:pt x="487" y="30"/>
                  </a:cubicBezTo>
                  <a:cubicBezTo>
                    <a:pt x="454" y="15"/>
                    <a:pt x="419" y="4"/>
                    <a:pt x="382" y="0"/>
                  </a:cubicBezTo>
                </a:path>
              </a:pathLst>
            </a:custGeom>
            <a:solidFill>
              <a:srgbClr val="C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10">
              <a:extLst>
                <a:ext uri="{FF2B5EF4-FFF2-40B4-BE49-F238E27FC236}">
                  <a16:creationId xmlns:a16="http://schemas.microsoft.com/office/drawing/2014/main" id="{2914CFFF-08D5-4594-8B1B-46460A2E9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31757"/>
              <a:ext cx="423215" cy="501848"/>
            </a:xfrm>
            <a:custGeom>
              <a:avLst/>
              <a:gdLst>
                <a:gd name="T0" fmla="*/ 439 w 450"/>
                <a:gd name="T1" fmla="*/ 0 h 534"/>
                <a:gd name="T2" fmla="*/ 438 w 450"/>
                <a:gd name="T3" fmla="*/ 2 h 534"/>
                <a:gd name="T4" fmla="*/ 2 w 450"/>
                <a:gd name="T5" fmla="*/ 523 h 534"/>
                <a:gd name="T6" fmla="*/ 0 w 450"/>
                <a:gd name="T7" fmla="*/ 524 h 534"/>
                <a:gd name="T8" fmla="*/ 8 w 450"/>
                <a:gd name="T9" fmla="*/ 534 h 534"/>
                <a:gd name="T10" fmla="*/ 450 w 450"/>
                <a:gd name="T11" fmla="*/ 6 h 534"/>
                <a:gd name="T12" fmla="*/ 439 w 450"/>
                <a:gd name="T13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534">
                  <a:moveTo>
                    <a:pt x="439" y="0"/>
                  </a:moveTo>
                  <a:cubicBezTo>
                    <a:pt x="439" y="1"/>
                    <a:pt x="439" y="2"/>
                    <a:pt x="438" y="2"/>
                  </a:cubicBezTo>
                  <a:cubicBezTo>
                    <a:pt x="372" y="231"/>
                    <a:pt x="212" y="419"/>
                    <a:pt x="2" y="523"/>
                  </a:cubicBezTo>
                  <a:cubicBezTo>
                    <a:pt x="2" y="523"/>
                    <a:pt x="1" y="524"/>
                    <a:pt x="0" y="524"/>
                  </a:cubicBezTo>
                  <a:cubicBezTo>
                    <a:pt x="3" y="527"/>
                    <a:pt x="5" y="531"/>
                    <a:pt x="8" y="534"/>
                  </a:cubicBezTo>
                  <a:cubicBezTo>
                    <a:pt x="220" y="428"/>
                    <a:pt x="383" y="237"/>
                    <a:pt x="450" y="6"/>
                  </a:cubicBezTo>
                  <a:cubicBezTo>
                    <a:pt x="446" y="4"/>
                    <a:pt x="443" y="2"/>
                    <a:pt x="439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11">
              <a:extLst>
                <a:ext uri="{FF2B5EF4-FFF2-40B4-BE49-F238E27FC236}">
                  <a16:creationId xmlns:a16="http://schemas.microsoft.com/office/drawing/2014/main" id="{E982EB24-631F-4DE7-ACB7-9C50A240F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447" y="2700705"/>
              <a:ext cx="346085" cy="265949"/>
            </a:xfrm>
            <a:custGeom>
              <a:avLst/>
              <a:gdLst>
                <a:gd name="T0" fmla="*/ 347 w 368"/>
                <a:gd name="T1" fmla="*/ 0 h 283"/>
                <a:gd name="T2" fmla="*/ 329 w 368"/>
                <a:gd name="T3" fmla="*/ 0 h 283"/>
                <a:gd name="T4" fmla="*/ 329 w 368"/>
                <a:gd name="T5" fmla="*/ 60 h 283"/>
                <a:gd name="T6" fmla="*/ 329 w 368"/>
                <a:gd name="T7" fmla="*/ 60 h 283"/>
                <a:gd name="T8" fmla="*/ 303 w 368"/>
                <a:gd name="T9" fmla="*/ 124 h 283"/>
                <a:gd name="T10" fmla="*/ 239 w 368"/>
                <a:gd name="T11" fmla="*/ 150 h 283"/>
                <a:gd name="T12" fmla="*/ 58 w 368"/>
                <a:gd name="T13" fmla="*/ 150 h 283"/>
                <a:gd name="T14" fmla="*/ 0 w 368"/>
                <a:gd name="T15" fmla="*/ 283 h 283"/>
                <a:gd name="T16" fmla="*/ 206 w 368"/>
                <a:gd name="T17" fmla="*/ 283 h 283"/>
                <a:gd name="T18" fmla="*/ 368 w 368"/>
                <a:gd name="T19" fmla="*/ 0 h 283"/>
                <a:gd name="T20" fmla="*/ 347 w 368"/>
                <a:gd name="T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8" h="283">
                  <a:moveTo>
                    <a:pt x="347" y="0"/>
                  </a:moveTo>
                  <a:cubicBezTo>
                    <a:pt x="341" y="0"/>
                    <a:pt x="335" y="0"/>
                    <a:pt x="329" y="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85"/>
                    <a:pt x="319" y="107"/>
                    <a:pt x="303" y="124"/>
                  </a:cubicBezTo>
                  <a:cubicBezTo>
                    <a:pt x="287" y="140"/>
                    <a:pt x="264" y="150"/>
                    <a:pt x="239" y="150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30" y="189"/>
                    <a:pt x="10" y="235"/>
                    <a:pt x="0" y="283"/>
                  </a:cubicBezTo>
                  <a:cubicBezTo>
                    <a:pt x="206" y="283"/>
                    <a:pt x="206" y="283"/>
                    <a:pt x="206" y="283"/>
                  </a:cubicBezTo>
                  <a:cubicBezTo>
                    <a:pt x="280" y="204"/>
                    <a:pt x="336" y="107"/>
                    <a:pt x="368" y="0"/>
                  </a:cubicBezTo>
                  <a:cubicBezTo>
                    <a:pt x="361" y="0"/>
                    <a:pt x="354" y="0"/>
                    <a:pt x="347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12">
              <a:extLst>
                <a:ext uri="{FF2B5EF4-FFF2-40B4-BE49-F238E27FC236}">
                  <a16:creationId xmlns:a16="http://schemas.microsoft.com/office/drawing/2014/main" id="{65F2D363-DF35-4385-9EC0-54E381F07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0705"/>
              <a:ext cx="359608" cy="431229"/>
            </a:xfrm>
            <a:custGeom>
              <a:avLst/>
              <a:gdLst>
                <a:gd name="T0" fmla="*/ 358 w 382"/>
                <a:gd name="T1" fmla="*/ 0 h 459"/>
                <a:gd name="T2" fmla="*/ 196 w 382"/>
                <a:gd name="T3" fmla="*/ 283 h 459"/>
                <a:gd name="T4" fmla="*/ 201 w 382"/>
                <a:gd name="T5" fmla="*/ 283 h 459"/>
                <a:gd name="T6" fmla="*/ 212 w 382"/>
                <a:gd name="T7" fmla="*/ 291 h 459"/>
                <a:gd name="T8" fmla="*/ 210 w 382"/>
                <a:gd name="T9" fmla="*/ 304 h 459"/>
                <a:gd name="T10" fmla="*/ 0 w 382"/>
                <a:gd name="T11" fmla="*/ 459 h 459"/>
                <a:gd name="T12" fmla="*/ 0 w 382"/>
                <a:gd name="T13" fmla="*/ 459 h 459"/>
                <a:gd name="T14" fmla="*/ 210 w 382"/>
                <a:gd name="T15" fmla="*/ 304 h 459"/>
                <a:gd name="T16" fmla="*/ 382 w 382"/>
                <a:gd name="T17" fmla="*/ 3 h 459"/>
                <a:gd name="T18" fmla="*/ 358 w 382"/>
                <a:gd name="T19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459">
                  <a:moveTo>
                    <a:pt x="358" y="0"/>
                  </a:moveTo>
                  <a:cubicBezTo>
                    <a:pt x="326" y="107"/>
                    <a:pt x="270" y="204"/>
                    <a:pt x="196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83"/>
                    <a:pt x="211" y="286"/>
                    <a:pt x="212" y="291"/>
                  </a:cubicBezTo>
                  <a:cubicBezTo>
                    <a:pt x="214" y="295"/>
                    <a:pt x="213" y="300"/>
                    <a:pt x="210" y="304"/>
                  </a:cubicBezTo>
                  <a:cubicBezTo>
                    <a:pt x="150" y="367"/>
                    <a:pt x="79" y="420"/>
                    <a:pt x="0" y="459"/>
                  </a:cubicBezTo>
                  <a:cubicBezTo>
                    <a:pt x="0" y="459"/>
                    <a:pt x="0" y="459"/>
                    <a:pt x="0" y="459"/>
                  </a:cubicBezTo>
                  <a:cubicBezTo>
                    <a:pt x="79" y="420"/>
                    <a:pt x="150" y="367"/>
                    <a:pt x="210" y="304"/>
                  </a:cubicBezTo>
                  <a:cubicBezTo>
                    <a:pt x="289" y="220"/>
                    <a:pt x="349" y="117"/>
                    <a:pt x="382" y="3"/>
                  </a:cubicBezTo>
                  <a:cubicBezTo>
                    <a:pt x="374" y="2"/>
                    <a:pt x="366" y="1"/>
                    <a:pt x="358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13">
              <a:extLst>
                <a:ext uri="{FF2B5EF4-FFF2-40B4-BE49-F238E27FC236}">
                  <a16:creationId xmlns:a16="http://schemas.microsoft.com/office/drawing/2014/main" id="{05C0D1F9-B600-43D5-8FE7-3F7803260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436" y="2989192"/>
              <a:ext cx="177801" cy="121205"/>
            </a:xfrm>
            <a:custGeom>
              <a:avLst/>
              <a:gdLst>
                <a:gd name="T0" fmla="*/ 189 w 189"/>
                <a:gd name="T1" fmla="*/ 0 h 129"/>
                <a:gd name="T2" fmla="*/ 2 w 189"/>
                <a:gd name="T3" fmla="*/ 0 h 129"/>
                <a:gd name="T4" fmla="*/ 0 w 189"/>
                <a:gd name="T5" fmla="*/ 46 h 129"/>
                <a:gd name="T6" fmla="*/ 9 w 189"/>
                <a:gd name="T7" fmla="*/ 129 h 129"/>
                <a:gd name="T8" fmla="*/ 189 w 189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29">
                  <a:moveTo>
                    <a:pt x="18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31"/>
                    <a:pt x="0" y="46"/>
                  </a:cubicBezTo>
                  <a:cubicBezTo>
                    <a:pt x="0" y="75"/>
                    <a:pt x="3" y="102"/>
                    <a:pt x="9" y="129"/>
                  </a:cubicBezTo>
                  <a:cubicBezTo>
                    <a:pt x="76" y="95"/>
                    <a:pt x="136" y="52"/>
                    <a:pt x="189" y="0"/>
                  </a:cubicBezTo>
                </a:path>
              </a:pathLst>
            </a:custGeom>
            <a:solidFill>
              <a:srgbClr val="9FC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14">
              <a:extLst>
                <a:ext uri="{FF2B5EF4-FFF2-40B4-BE49-F238E27FC236}">
                  <a16:creationId xmlns:a16="http://schemas.microsoft.com/office/drawing/2014/main" id="{2773C1E1-A16F-41D9-87E8-CB1EF42651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3440" y="2966654"/>
              <a:ext cx="214362" cy="165279"/>
            </a:xfrm>
            <a:custGeom>
              <a:avLst/>
              <a:gdLst>
                <a:gd name="T0" fmla="*/ 215 w 228"/>
                <a:gd name="T1" fmla="*/ 12 h 176"/>
                <a:gd name="T2" fmla="*/ 207 w 228"/>
                <a:gd name="T3" fmla="*/ 4 h 176"/>
                <a:gd name="T4" fmla="*/ 215 w 228"/>
                <a:gd name="T5" fmla="*/ 12 h 176"/>
                <a:gd name="T6" fmla="*/ 215 w 228"/>
                <a:gd name="T7" fmla="*/ 0 h 176"/>
                <a:gd name="T8" fmla="*/ 215 w 228"/>
                <a:gd name="T9" fmla="*/ 0 h 176"/>
                <a:gd name="T10" fmla="*/ 210 w 228"/>
                <a:gd name="T11" fmla="*/ 0 h 176"/>
                <a:gd name="T12" fmla="*/ 4 w 228"/>
                <a:gd name="T13" fmla="*/ 0 h 176"/>
                <a:gd name="T14" fmla="*/ 0 w 228"/>
                <a:gd name="T15" fmla="*/ 24 h 176"/>
                <a:gd name="T16" fmla="*/ 187 w 228"/>
                <a:gd name="T17" fmla="*/ 24 h 176"/>
                <a:gd name="T18" fmla="*/ 7 w 228"/>
                <a:gd name="T19" fmla="*/ 153 h 176"/>
                <a:gd name="T20" fmla="*/ 14 w 228"/>
                <a:gd name="T21" fmla="*/ 176 h 176"/>
                <a:gd name="T22" fmla="*/ 224 w 228"/>
                <a:gd name="T23" fmla="*/ 21 h 176"/>
                <a:gd name="T24" fmla="*/ 226 w 228"/>
                <a:gd name="T25" fmla="*/ 8 h 176"/>
                <a:gd name="T26" fmla="*/ 215 w 228"/>
                <a:gd name="T2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176">
                  <a:moveTo>
                    <a:pt x="215" y="12"/>
                  </a:moveTo>
                  <a:cubicBezTo>
                    <a:pt x="207" y="4"/>
                    <a:pt x="207" y="4"/>
                    <a:pt x="207" y="4"/>
                  </a:cubicBezTo>
                  <a:cubicBezTo>
                    <a:pt x="215" y="12"/>
                    <a:pt x="215" y="12"/>
                    <a:pt x="215" y="12"/>
                  </a:cubicBezTo>
                  <a:moveTo>
                    <a:pt x="215" y="0"/>
                  </a:moveTo>
                  <a:cubicBezTo>
                    <a:pt x="215" y="0"/>
                    <a:pt x="215" y="0"/>
                    <a:pt x="215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8"/>
                    <a:pt x="2" y="16"/>
                    <a:pt x="0" y="24"/>
                  </a:cubicBezTo>
                  <a:cubicBezTo>
                    <a:pt x="187" y="24"/>
                    <a:pt x="187" y="24"/>
                    <a:pt x="187" y="24"/>
                  </a:cubicBezTo>
                  <a:cubicBezTo>
                    <a:pt x="134" y="76"/>
                    <a:pt x="74" y="119"/>
                    <a:pt x="7" y="153"/>
                  </a:cubicBezTo>
                  <a:cubicBezTo>
                    <a:pt x="9" y="161"/>
                    <a:pt x="11" y="168"/>
                    <a:pt x="14" y="176"/>
                  </a:cubicBezTo>
                  <a:cubicBezTo>
                    <a:pt x="93" y="137"/>
                    <a:pt x="164" y="84"/>
                    <a:pt x="224" y="21"/>
                  </a:cubicBezTo>
                  <a:cubicBezTo>
                    <a:pt x="227" y="17"/>
                    <a:pt x="228" y="12"/>
                    <a:pt x="226" y="8"/>
                  </a:cubicBezTo>
                  <a:cubicBezTo>
                    <a:pt x="225" y="3"/>
                    <a:pt x="220" y="0"/>
                    <a:pt x="215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15">
              <a:extLst>
                <a:ext uri="{FF2B5EF4-FFF2-40B4-BE49-F238E27FC236}">
                  <a16:creationId xmlns:a16="http://schemas.microsoft.com/office/drawing/2014/main" id="{FD9EE5EA-7BD5-4550-8FC4-559B83090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8567" y="2702708"/>
              <a:ext cx="215865" cy="116196"/>
            </a:xfrm>
            <a:custGeom>
              <a:avLst/>
              <a:gdLst>
                <a:gd name="T0" fmla="*/ 229 w 229"/>
                <a:gd name="T1" fmla="*/ 0 h 124"/>
                <a:gd name="T2" fmla="*/ 0 w 229"/>
                <a:gd name="T3" fmla="*/ 124 h 124"/>
                <a:gd name="T4" fmla="*/ 163 w 229"/>
                <a:gd name="T5" fmla="*/ 124 h 124"/>
                <a:gd name="T6" fmla="*/ 210 w 229"/>
                <a:gd name="T7" fmla="*/ 105 h 124"/>
                <a:gd name="T8" fmla="*/ 229 w 229"/>
                <a:gd name="T9" fmla="*/ 58 h 124"/>
                <a:gd name="T10" fmla="*/ 229 w 229"/>
                <a:gd name="T1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124">
                  <a:moveTo>
                    <a:pt x="229" y="0"/>
                  </a:moveTo>
                  <a:cubicBezTo>
                    <a:pt x="138" y="11"/>
                    <a:pt x="57" y="57"/>
                    <a:pt x="0" y="124"/>
                  </a:cubicBezTo>
                  <a:cubicBezTo>
                    <a:pt x="163" y="124"/>
                    <a:pt x="163" y="124"/>
                    <a:pt x="163" y="124"/>
                  </a:cubicBezTo>
                  <a:cubicBezTo>
                    <a:pt x="181" y="124"/>
                    <a:pt x="198" y="117"/>
                    <a:pt x="210" y="105"/>
                  </a:cubicBezTo>
                  <a:cubicBezTo>
                    <a:pt x="222" y="93"/>
                    <a:pt x="229" y="76"/>
                    <a:pt x="229" y="58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16">
              <a:extLst>
                <a:ext uri="{FF2B5EF4-FFF2-40B4-BE49-F238E27FC236}">
                  <a16:creationId xmlns:a16="http://schemas.microsoft.com/office/drawing/2014/main" id="{1281CACF-A286-40B2-A5F0-E2DFEEF0F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00705"/>
              <a:ext cx="254931" cy="140738"/>
            </a:xfrm>
            <a:custGeom>
              <a:avLst/>
              <a:gdLst>
                <a:gd name="T0" fmla="*/ 271 w 271"/>
                <a:gd name="T1" fmla="*/ 0 h 150"/>
                <a:gd name="T2" fmla="*/ 247 w 271"/>
                <a:gd name="T3" fmla="*/ 2 h 150"/>
                <a:gd name="T4" fmla="*/ 247 w 271"/>
                <a:gd name="T5" fmla="*/ 60 h 150"/>
                <a:gd name="T6" fmla="*/ 228 w 271"/>
                <a:gd name="T7" fmla="*/ 107 h 150"/>
                <a:gd name="T8" fmla="*/ 181 w 271"/>
                <a:gd name="T9" fmla="*/ 126 h 150"/>
                <a:gd name="T10" fmla="*/ 18 w 271"/>
                <a:gd name="T11" fmla="*/ 126 h 150"/>
                <a:gd name="T12" fmla="*/ 0 w 271"/>
                <a:gd name="T13" fmla="*/ 150 h 150"/>
                <a:gd name="T14" fmla="*/ 181 w 271"/>
                <a:gd name="T15" fmla="*/ 150 h 150"/>
                <a:gd name="T16" fmla="*/ 245 w 271"/>
                <a:gd name="T17" fmla="*/ 124 h 150"/>
                <a:gd name="T18" fmla="*/ 271 w 271"/>
                <a:gd name="T19" fmla="*/ 60 h 150"/>
                <a:gd name="T20" fmla="*/ 271 w 271"/>
                <a:gd name="T21" fmla="*/ 60 h 150"/>
                <a:gd name="T22" fmla="*/ 271 w 271"/>
                <a:gd name="T2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1" h="150">
                  <a:moveTo>
                    <a:pt x="271" y="0"/>
                  </a:moveTo>
                  <a:cubicBezTo>
                    <a:pt x="263" y="1"/>
                    <a:pt x="255" y="1"/>
                    <a:pt x="247" y="2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7" y="78"/>
                    <a:pt x="240" y="95"/>
                    <a:pt x="228" y="107"/>
                  </a:cubicBezTo>
                  <a:cubicBezTo>
                    <a:pt x="216" y="119"/>
                    <a:pt x="199" y="126"/>
                    <a:pt x="181" y="126"/>
                  </a:cubicBezTo>
                  <a:cubicBezTo>
                    <a:pt x="18" y="126"/>
                    <a:pt x="18" y="126"/>
                    <a:pt x="18" y="126"/>
                  </a:cubicBezTo>
                  <a:cubicBezTo>
                    <a:pt x="12" y="134"/>
                    <a:pt x="6" y="142"/>
                    <a:pt x="0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206" y="150"/>
                    <a:pt x="229" y="140"/>
                    <a:pt x="245" y="124"/>
                  </a:cubicBezTo>
                  <a:cubicBezTo>
                    <a:pt x="261" y="107"/>
                    <a:pt x="271" y="85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0"/>
                    <a:pt x="271" y="0"/>
                    <a:pt x="271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Oval 117">
              <a:extLst>
                <a:ext uri="{FF2B5EF4-FFF2-40B4-BE49-F238E27FC236}">
                  <a16:creationId xmlns:a16="http://schemas.microsoft.com/office/drawing/2014/main" id="{94FCEC4C-8F13-4AD8-9C3E-312F84635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572" y="2764312"/>
              <a:ext cx="537408" cy="53640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18">
              <a:extLst>
                <a:ext uri="{FF2B5EF4-FFF2-40B4-BE49-F238E27FC236}">
                  <a16:creationId xmlns:a16="http://schemas.microsoft.com/office/drawing/2014/main" id="{43F676ED-978F-445E-B38D-B646834AC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1707" y="2778837"/>
              <a:ext cx="440244" cy="521882"/>
            </a:xfrm>
            <a:custGeom>
              <a:avLst/>
              <a:gdLst>
                <a:gd name="T0" fmla="*/ 468 w 468"/>
                <a:gd name="T1" fmla="*/ 270 h 555"/>
                <a:gd name="T2" fmla="*/ 183 w 468"/>
                <a:gd name="T3" fmla="*/ 555 h 555"/>
                <a:gd name="T4" fmla="*/ 0 w 468"/>
                <a:gd name="T5" fmla="*/ 489 h 555"/>
                <a:gd name="T6" fmla="*/ 93 w 468"/>
                <a:gd name="T7" fmla="*/ 505 h 555"/>
                <a:gd name="T8" fmla="*/ 378 w 468"/>
                <a:gd name="T9" fmla="*/ 219 h 555"/>
                <a:gd name="T10" fmla="*/ 276 w 468"/>
                <a:gd name="T11" fmla="*/ 0 h 555"/>
                <a:gd name="T12" fmla="*/ 468 w 468"/>
                <a:gd name="T13" fmla="*/ 27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555">
                  <a:moveTo>
                    <a:pt x="468" y="270"/>
                  </a:moveTo>
                  <a:cubicBezTo>
                    <a:pt x="468" y="428"/>
                    <a:pt x="340" y="555"/>
                    <a:pt x="183" y="555"/>
                  </a:cubicBezTo>
                  <a:cubicBezTo>
                    <a:pt x="113" y="555"/>
                    <a:pt x="49" y="531"/>
                    <a:pt x="0" y="489"/>
                  </a:cubicBezTo>
                  <a:cubicBezTo>
                    <a:pt x="29" y="499"/>
                    <a:pt x="60" y="505"/>
                    <a:pt x="93" y="505"/>
                  </a:cubicBezTo>
                  <a:cubicBezTo>
                    <a:pt x="250" y="505"/>
                    <a:pt x="378" y="377"/>
                    <a:pt x="378" y="219"/>
                  </a:cubicBezTo>
                  <a:cubicBezTo>
                    <a:pt x="378" y="131"/>
                    <a:pt x="338" y="53"/>
                    <a:pt x="276" y="0"/>
                  </a:cubicBezTo>
                  <a:cubicBezTo>
                    <a:pt x="388" y="39"/>
                    <a:pt x="468" y="145"/>
                    <a:pt x="468" y="270"/>
                  </a:cubicBezTo>
                  <a:close/>
                </a:path>
              </a:pathLst>
            </a:custGeom>
            <a:solidFill>
              <a:srgbClr val="D1E3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19">
              <a:extLst>
                <a:ext uri="{FF2B5EF4-FFF2-40B4-BE49-F238E27FC236}">
                  <a16:creationId xmlns:a16="http://schemas.microsoft.com/office/drawing/2014/main" id="{991B6A65-514F-4350-AF10-ED9FCC8D3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3524" y="2753294"/>
              <a:ext cx="559445" cy="558444"/>
            </a:xfrm>
            <a:custGeom>
              <a:avLst/>
              <a:gdLst>
                <a:gd name="T0" fmla="*/ 583 w 595"/>
                <a:gd name="T1" fmla="*/ 297 h 594"/>
                <a:gd name="T2" fmla="*/ 571 w 595"/>
                <a:gd name="T3" fmla="*/ 297 h 594"/>
                <a:gd name="T4" fmla="*/ 491 w 595"/>
                <a:gd name="T5" fmla="*/ 490 h 594"/>
                <a:gd name="T6" fmla="*/ 298 w 595"/>
                <a:gd name="T7" fmla="*/ 570 h 594"/>
                <a:gd name="T8" fmla="*/ 105 w 595"/>
                <a:gd name="T9" fmla="*/ 490 h 594"/>
                <a:gd name="T10" fmla="*/ 24 w 595"/>
                <a:gd name="T11" fmla="*/ 297 h 594"/>
                <a:gd name="T12" fmla="*/ 105 w 595"/>
                <a:gd name="T13" fmla="*/ 104 h 594"/>
                <a:gd name="T14" fmla="*/ 298 w 595"/>
                <a:gd name="T15" fmla="*/ 24 h 594"/>
                <a:gd name="T16" fmla="*/ 491 w 595"/>
                <a:gd name="T17" fmla="*/ 104 h 594"/>
                <a:gd name="T18" fmla="*/ 571 w 595"/>
                <a:gd name="T19" fmla="*/ 297 h 594"/>
                <a:gd name="T20" fmla="*/ 583 w 595"/>
                <a:gd name="T21" fmla="*/ 297 h 594"/>
                <a:gd name="T22" fmla="*/ 595 w 595"/>
                <a:gd name="T23" fmla="*/ 297 h 594"/>
                <a:gd name="T24" fmla="*/ 508 w 595"/>
                <a:gd name="T25" fmla="*/ 87 h 594"/>
                <a:gd name="T26" fmla="*/ 298 w 595"/>
                <a:gd name="T27" fmla="*/ 0 h 594"/>
                <a:gd name="T28" fmla="*/ 88 w 595"/>
                <a:gd name="T29" fmla="*/ 87 h 594"/>
                <a:gd name="T30" fmla="*/ 0 w 595"/>
                <a:gd name="T31" fmla="*/ 297 h 594"/>
                <a:gd name="T32" fmla="*/ 88 w 595"/>
                <a:gd name="T33" fmla="*/ 507 h 594"/>
                <a:gd name="T34" fmla="*/ 298 w 595"/>
                <a:gd name="T35" fmla="*/ 594 h 594"/>
                <a:gd name="T36" fmla="*/ 508 w 595"/>
                <a:gd name="T37" fmla="*/ 507 h 594"/>
                <a:gd name="T38" fmla="*/ 595 w 595"/>
                <a:gd name="T39" fmla="*/ 297 h 594"/>
                <a:gd name="T40" fmla="*/ 583 w 595"/>
                <a:gd name="T41" fmla="*/ 29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5" h="594">
                  <a:moveTo>
                    <a:pt x="583" y="297"/>
                  </a:moveTo>
                  <a:cubicBezTo>
                    <a:pt x="571" y="297"/>
                    <a:pt x="571" y="297"/>
                    <a:pt x="571" y="297"/>
                  </a:cubicBezTo>
                  <a:cubicBezTo>
                    <a:pt x="571" y="373"/>
                    <a:pt x="541" y="441"/>
                    <a:pt x="491" y="490"/>
                  </a:cubicBezTo>
                  <a:cubicBezTo>
                    <a:pt x="442" y="540"/>
                    <a:pt x="373" y="570"/>
                    <a:pt x="298" y="570"/>
                  </a:cubicBezTo>
                  <a:cubicBezTo>
                    <a:pt x="222" y="570"/>
                    <a:pt x="154" y="540"/>
                    <a:pt x="105" y="490"/>
                  </a:cubicBezTo>
                  <a:cubicBezTo>
                    <a:pt x="55" y="441"/>
                    <a:pt x="24" y="373"/>
                    <a:pt x="24" y="297"/>
                  </a:cubicBezTo>
                  <a:cubicBezTo>
                    <a:pt x="24" y="222"/>
                    <a:pt x="55" y="153"/>
                    <a:pt x="105" y="104"/>
                  </a:cubicBezTo>
                  <a:cubicBezTo>
                    <a:pt x="154" y="54"/>
                    <a:pt x="222" y="24"/>
                    <a:pt x="298" y="24"/>
                  </a:cubicBezTo>
                  <a:cubicBezTo>
                    <a:pt x="373" y="24"/>
                    <a:pt x="442" y="54"/>
                    <a:pt x="491" y="104"/>
                  </a:cubicBezTo>
                  <a:cubicBezTo>
                    <a:pt x="541" y="153"/>
                    <a:pt x="571" y="222"/>
                    <a:pt x="571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95" y="297"/>
                    <a:pt x="595" y="297"/>
                    <a:pt x="595" y="297"/>
                  </a:cubicBezTo>
                  <a:cubicBezTo>
                    <a:pt x="595" y="215"/>
                    <a:pt x="562" y="141"/>
                    <a:pt x="508" y="87"/>
                  </a:cubicBezTo>
                  <a:cubicBezTo>
                    <a:pt x="454" y="33"/>
                    <a:pt x="380" y="0"/>
                    <a:pt x="298" y="0"/>
                  </a:cubicBezTo>
                  <a:cubicBezTo>
                    <a:pt x="216" y="0"/>
                    <a:pt x="141" y="33"/>
                    <a:pt x="88" y="87"/>
                  </a:cubicBezTo>
                  <a:cubicBezTo>
                    <a:pt x="34" y="141"/>
                    <a:pt x="0" y="215"/>
                    <a:pt x="0" y="297"/>
                  </a:cubicBezTo>
                  <a:cubicBezTo>
                    <a:pt x="0" y="379"/>
                    <a:pt x="34" y="454"/>
                    <a:pt x="88" y="507"/>
                  </a:cubicBezTo>
                  <a:cubicBezTo>
                    <a:pt x="141" y="561"/>
                    <a:pt x="216" y="594"/>
                    <a:pt x="298" y="594"/>
                  </a:cubicBezTo>
                  <a:cubicBezTo>
                    <a:pt x="380" y="594"/>
                    <a:pt x="454" y="561"/>
                    <a:pt x="508" y="507"/>
                  </a:cubicBezTo>
                  <a:cubicBezTo>
                    <a:pt x="562" y="454"/>
                    <a:pt x="595" y="379"/>
                    <a:pt x="595" y="297"/>
                  </a:cubicBezTo>
                  <a:lnTo>
                    <a:pt x="583" y="297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3D9F53E-E0B0-4B5F-94F2-32019F7FBFD8}"/>
                </a:ext>
              </a:extLst>
            </p:cNvPr>
            <p:cNvGrpSpPr/>
            <p:nvPr/>
          </p:nvGrpSpPr>
          <p:grpSpPr>
            <a:xfrm>
              <a:off x="6581671" y="2870913"/>
              <a:ext cx="211138" cy="344488"/>
              <a:chOff x="4613275" y="2108200"/>
              <a:chExt cx="211138" cy="344488"/>
            </a:xfrm>
          </p:grpSpPr>
          <p:sp>
            <p:nvSpPr>
              <p:cNvPr id="158" name="Freeform 233">
                <a:extLst>
                  <a:ext uri="{FF2B5EF4-FFF2-40B4-BE49-F238E27FC236}">
                    <a16:creationId xmlns:a16="http://schemas.microsoft.com/office/drawing/2014/main" id="{81D77E4D-8CB9-4140-9EB0-F069BD9BB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234">
                <a:extLst>
                  <a:ext uri="{FF2B5EF4-FFF2-40B4-BE49-F238E27FC236}">
                    <a16:creationId xmlns:a16="http://schemas.microsoft.com/office/drawing/2014/main" id="{A4329F6E-23BD-4525-B006-05A8DB591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235">
                <a:extLst>
                  <a:ext uri="{FF2B5EF4-FFF2-40B4-BE49-F238E27FC236}">
                    <a16:creationId xmlns:a16="http://schemas.microsoft.com/office/drawing/2014/main" id="{6C1CDCB2-AC78-4202-9AEC-D4EFEA34E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reeform 236">
                <a:extLst>
                  <a:ext uri="{FF2B5EF4-FFF2-40B4-BE49-F238E27FC236}">
                    <a16:creationId xmlns:a16="http://schemas.microsoft.com/office/drawing/2014/main" id="{A00C1D2E-F616-47BB-B4F1-7CAF0CBB0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 237">
                <a:extLst>
                  <a:ext uri="{FF2B5EF4-FFF2-40B4-BE49-F238E27FC236}">
                    <a16:creationId xmlns:a16="http://schemas.microsoft.com/office/drawing/2014/main" id="{697EAED3-C41C-4A61-933A-E1561CBEBD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A958A9D9-4CEA-48A1-91C4-A00967656F89}"/>
                </a:ext>
              </a:extLst>
            </p:cNvPr>
            <p:cNvSpPr/>
            <p:nvPr/>
          </p:nvSpPr>
          <p:spPr>
            <a:xfrm>
              <a:off x="5528562" y="2045097"/>
              <a:ext cx="1034247" cy="551431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7AC2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A386B112-9F22-4E69-8618-44A919C3EF11}"/>
                </a:ext>
              </a:extLst>
            </p:cNvPr>
            <p:cNvGrpSpPr/>
            <p:nvPr/>
          </p:nvGrpSpPr>
          <p:grpSpPr>
            <a:xfrm>
              <a:off x="5941370" y="2165441"/>
              <a:ext cx="211138" cy="344488"/>
              <a:chOff x="4613275" y="2108200"/>
              <a:chExt cx="211138" cy="344488"/>
            </a:xfrm>
          </p:grpSpPr>
          <p:sp>
            <p:nvSpPr>
              <p:cNvPr id="153" name="Freeform 233">
                <a:extLst>
                  <a:ext uri="{FF2B5EF4-FFF2-40B4-BE49-F238E27FC236}">
                    <a16:creationId xmlns:a16="http://schemas.microsoft.com/office/drawing/2014/main" id="{BCCED8B5-5D10-4E40-B23A-14BF5DF59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Freeform 234">
                <a:extLst>
                  <a:ext uri="{FF2B5EF4-FFF2-40B4-BE49-F238E27FC236}">
                    <a16:creationId xmlns:a16="http://schemas.microsoft.com/office/drawing/2014/main" id="{F215233B-251E-468C-8E9B-9852A0078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Oval 235">
                <a:extLst>
                  <a:ext uri="{FF2B5EF4-FFF2-40B4-BE49-F238E27FC236}">
                    <a16:creationId xmlns:a16="http://schemas.microsoft.com/office/drawing/2014/main" id="{E71DFECA-A7B2-47F6-864A-4A6B16F59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Freeform 236">
                <a:extLst>
                  <a:ext uri="{FF2B5EF4-FFF2-40B4-BE49-F238E27FC236}">
                    <a16:creationId xmlns:a16="http://schemas.microsoft.com/office/drawing/2014/main" id="{AEA1B327-C25D-4643-AE55-7D7A79299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Freeform 237">
                <a:extLst>
                  <a:ext uri="{FF2B5EF4-FFF2-40B4-BE49-F238E27FC236}">
                    <a16:creationId xmlns:a16="http://schemas.microsoft.com/office/drawing/2014/main" id="{705CE452-958C-41D9-A3A3-1CCFB38FC5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9A254DE9-97CA-44C9-A491-B8D134E3627F}"/>
              </a:ext>
            </a:extLst>
          </p:cNvPr>
          <p:cNvSpPr/>
          <p:nvPr/>
        </p:nvSpPr>
        <p:spPr>
          <a:xfrm>
            <a:off x="8492063" y="3555141"/>
            <a:ext cx="291843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NEED MORE SLIDES?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8FA849A-F78C-4CB5-AF83-DB2B6DE7A67A}"/>
              </a:ext>
            </a:extLst>
          </p:cNvPr>
          <p:cNvSpPr/>
          <p:nvPr/>
        </p:nvSpPr>
        <p:spPr>
          <a:xfrm>
            <a:off x="8797990" y="3876180"/>
            <a:ext cx="230658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Ask us about special enterprise pricing.</a:t>
            </a:r>
          </a:p>
        </p:txBody>
      </p:sp>
      <p:sp>
        <p:nvSpPr>
          <p:cNvPr id="184" name="Rounded Rectangle 109">
            <a:extLst>
              <a:ext uri="{FF2B5EF4-FFF2-40B4-BE49-F238E27FC236}">
                <a16:creationId xmlns:a16="http://schemas.microsoft.com/office/drawing/2014/main" id="{FE924B0A-EE56-47DC-A2B2-4E228E4169C0}"/>
              </a:ext>
            </a:extLst>
          </p:cNvPr>
          <p:cNvSpPr/>
          <p:nvPr/>
        </p:nvSpPr>
        <p:spPr>
          <a:xfrm>
            <a:off x="10744964" y="6914539"/>
            <a:ext cx="2094671" cy="35451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BED403C-A43A-4B47-BB94-C2A67956DCC4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5A43FA3-E6AD-4BC1-8F03-3B181CC959C7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3F741A2-2517-494A-868D-957D47F779A9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FB97BD3-49D0-466F-B87A-29A1676F7288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196" name="Freeform 254">
              <a:extLst>
                <a:ext uri="{FF2B5EF4-FFF2-40B4-BE49-F238E27FC236}">
                  <a16:creationId xmlns:a16="http://schemas.microsoft.com/office/drawing/2014/main" id="{9F837505-F58C-430A-9373-2F8E4B18E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7" name="Freeform 255">
              <a:extLst>
                <a:ext uri="{FF2B5EF4-FFF2-40B4-BE49-F238E27FC236}">
                  <a16:creationId xmlns:a16="http://schemas.microsoft.com/office/drawing/2014/main" id="{2DC673B3-9598-40CF-9563-7116FF8E1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Freeform 256">
              <a:extLst>
                <a:ext uri="{FF2B5EF4-FFF2-40B4-BE49-F238E27FC236}">
                  <a16:creationId xmlns:a16="http://schemas.microsoft.com/office/drawing/2014/main" id="{64ED6B7C-5205-4F5A-94CF-B17803871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Freeform 257">
              <a:extLst>
                <a:ext uri="{FF2B5EF4-FFF2-40B4-BE49-F238E27FC236}">
                  <a16:creationId xmlns:a16="http://schemas.microsoft.com/office/drawing/2014/main" id="{502E8264-1E78-402C-8062-41904FCF68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0" name="Freeform 258">
              <a:extLst>
                <a:ext uri="{FF2B5EF4-FFF2-40B4-BE49-F238E27FC236}">
                  <a16:creationId xmlns:a16="http://schemas.microsoft.com/office/drawing/2014/main" id="{647CC5EE-ED70-4B94-9CC8-79E89A4355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Freeform 259">
              <a:extLst>
                <a:ext uri="{FF2B5EF4-FFF2-40B4-BE49-F238E27FC236}">
                  <a16:creationId xmlns:a16="http://schemas.microsoft.com/office/drawing/2014/main" id="{5DCFFD9E-33C1-45DE-88EB-C3794A315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Freeform 260">
              <a:extLst>
                <a:ext uri="{FF2B5EF4-FFF2-40B4-BE49-F238E27FC236}">
                  <a16:creationId xmlns:a16="http://schemas.microsoft.com/office/drawing/2014/main" id="{8D7DE8EB-EA55-4012-A945-DAAAF31F6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Rectangle 261">
              <a:extLst>
                <a:ext uri="{FF2B5EF4-FFF2-40B4-BE49-F238E27FC236}">
                  <a16:creationId xmlns:a16="http://schemas.microsoft.com/office/drawing/2014/main" id="{807B0D91-E3FA-4C4E-BE44-BAF1A31F7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Freeform 262">
              <a:extLst>
                <a:ext uri="{FF2B5EF4-FFF2-40B4-BE49-F238E27FC236}">
                  <a16:creationId xmlns:a16="http://schemas.microsoft.com/office/drawing/2014/main" id="{17C8CF70-D7A5-489B-9E49-4849C386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545BCDF-AE9B-4A79-AB96-AD1ECE344488}"/>
              </a:ext>
            </a:extLst>
          </p:cNvPr>
          <p:cNvSpPr/>
          <p:nvPr/>
        </p:nvSpPr>
        <p:spPr>
          <a:xfrm>
            <a:off x="4033032" y="5872775"/>
            <a:ext cx="4125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sales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820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C014-D51B-4A08-A8A1-9B174AC45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6337C-88EB-4676-BA62-4EA79063C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5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3D3F99-A6CF-47AB-9512-DE454130E513}"/>
              </a:ext>
            </a:extLst>
          </p:cNvPr>
          <p:cNvGrpSpPr/>
          <p:nvPr/>
        </p:nvGrpSpPr>
        <p:grpSpPr>
          <a:xfrm>
            <a:off x="637716" y="1953285"/>
            <a:ext cx="2038349" cy="4044528"/>
            <a:chOff x="637716" y="1953285"/>
            <a:chExt cx="2038349" cy="404452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B6B3739-8DEF-49E8-AF86-8EA416650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982407" y="1953285"/>
              <a:ext cx="1348966" cy="1348966"/>
            </a:xfrm>
            <a:custGeom>
              <a:avLst/>
              <a:gdLst>
                <a:gd name="connsiteX0" fmla="*/ 2029108 w 4058216"/>
                <a:gd name="connsiteY0" fmla="*/ 0 h 4058216"/>
                <a:gd name="connsiteX1" fmla="*/ 4058216 w 4058216"/>
                <a:gd name="connsiteY1" fmla="*/ 2029108 h 4058216"/>
                <a:gd name="connsiteX2" fmla="*/ 2029108 w 4058216"/>
                <a:gd name="connsiteY2" fmla="*/ 4058216 h 4058216"/>
                <a:gd name="connsiteX3" fmla="*/ 0 w 4058216"/>
                <a:gd name="connsiteY3" fmla="*/ 2029108 h 4058216"/>
                <a:gd name="connsiteX4" fmla="*/ 2029108 w 4058216"/>
                <a:gd name="connsiteY4" fmla="*/ 0 h 405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8216" h="4058216">
                  <a:moveTo>
                    <a:pt x="2029108" y="0"/>
                  </a:moveTo>
                  <a:cubicBezTo>
                    <a:pt x="3149753" y="0"/>
                    <a:pt x="4058216" y="908463"/>
                    <a:pt x="4058216" y="2029108"/>
                  </a:cubicBezTo>
                  <a:cubicBezTo>
                    <a:pt x="4058216" y="3149753"/>
                    <a:pt x="3149753" y="4058216"/>
                    <a:pt x="2029108" y="4058216"/>
                  </a:cubicBezTo>
                  <a:cubicBezTo>
                    <a:pt x="908463" y="4058216"/>
                    <a:pt x="0" y="3149753"/>
                    <a:pt x="0" y="2029108"/>
                  </a:cubicBezTo>
                  <a:cubicBezTo>
                    <a:pt x="0" y="908463"/>
                    <a:pt x="908463" y="0"/>
                    <a:pt x="2029108" y="0"/>
                  </a:cubicBezTo>
                  <a:close/>
                </a:path>
              </a:pathLst>
            </a:custGeom>
          </p:spPr>
        </p:pic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6F5DA9FE-4510-4B4B-953A-D9702319DB1D}"/>
                </a:ext>
              </a:extLst>
            </p:cNvPr>
            <p:cNvSpPr txBox="1">
              <a:spLocks/>
            </p:cNvSpPr>
            <p:nvPr/>
          </p:nvSpPr>
          <p:spPr>
            <a:xfrm>
              <a:off x="637716" y="3860561"/>
              <a:ext cx="2038349" cy="2137252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Black" panose="020B0803020203020204" pitchFamily="34" charset="0"/>
                  <a:ea typeface="+mj-ea"/>
                  <a:cs typeface="+mj-cs"/>
                </a:defRPr>
              </a:lvl1pPr>
            </a:lstStyle>
            <a:p>
              <a:r>
                <a:rPr lang="en-US" sz="1400" dirty="0">
                  <a:latin typeface="Avenir" panose="020B0503020203020204" pitchFamily="34" charset="0"/>
                </a:rPr>
                <a:t>Lorem ipsum dolor sit </a:t>
              </a:r>
              <a:r>
                <a:rPr lang="en-US" sz="1400" dirty="0" err="1">
                  <a:latin typeface="Avenir" panose="020B0503020203020204" pitchFamily="34" charset="0"/>
                </a:rPr>
                <a:t>amet</a:t>
              </a:r>
              <a:r>
                <a:rPr lang="en-US" sz="1400" dirty="0">
                  <a:latin typeface="Avenir" panose="020B0503020203020204" pitchFamily="34" charset="0"/>
                </a:rPr>
                <a:t>, </a:t>
              </a:r>
              <a:r>
                <a:rPr lang="en-US" sz="1400" dirty="0" err="1">
                  <a:latin typeface="Avenir" panose="020B0503020203020204" pitchFamily="34" charset="0"/>
                </a:rPr>
                <a:t>consectetur</a:t>
              </a:r>
              <a:r>
                <a:rPr lang="en-US" sz="1400" dirty="0">
                  <a:latin typeface="Avenir" panose="020B0503020203020204" pitchFamily="34" charset="0"/>
                </a:rPr>
                <a:t> </a:t>
              </a:r>
              <a:r>
                <a:rPr lang="en-US" sz="1400" dirty="0" err="1">
                  <a:latin typeface="Avenir" panose="020B0503020203020204" pitchFamily="34" charset="0"/>
                </a:rPr>
                <a:t>adipiscing</a:t>
              </a:r>
              <a:r>
                <a:rPr lang="en-US" sz="1400" dirty="0">
                  <a:latin typeface="Avenir" panose="020B0503020203020204" pitchFamily="34" charset="0"/>
                </a:rPr>
                <a:t> </a:t>
              </a:r>
              <a:r>
                <a:rPr lang="en-US" sz="1400" dirty="0" err="1">
                  <a:latin typeface="Avenir" panose="020B0503020203020204" pitchFamily="34" charset="0"/>
                </a:rPr>
                <a:t>elit</a:t>
              </a:r>
              <a:r>
                <a:rPr lang="en-US" sz="1400" dirty="0">
                  <a:latin typeface="Avenir" panose="020B0503020203020204" pitchFamily="34" charset="0"/>
                </a:rPr>
                <a:t>, sed do </a:t>
              </a:r>
              <a:r>
                <a:rPr lang="en-US" sz="1400" dirty="0" err="1">
                  <a:latin typeface="Avenir" panose="020B0503020203020204" pitchFamily="34" charset="0"/>
                </a:rPr>
                <a:t>eiusmod</a:t>
              </a:r>
              <a:r>
                <a:rPr lang="en-US" sz="1400" dirty="0">
                  <a:latin typeface="Avenir" panose="020B0503020203020204" pitchFamily="34" charset="0"/>
                </a:rPr>
                <a:t> </a:t>
              </a:r>
              <a:r>
                <a:rPr lang="en-US" sz="1400" dirty="0" err="1">
                  <a:latin typeface="Avenir" panose="020B0503020203020204" pitchFamily="34" charset="0"/>
                </a:rPr>
                <a:t>tempor</a:t>
              </a:r>
              <a:r>
                <a:rPr lang="en-US" sz="1400" dirty="0">
                  <a:latin typeface="Avenir" panose="020B0503020203020204" pitchFamily="34" charset="0"/>
                </a:rPr>
                <a:t> </a:t>
              </a:r>
              <a:r>
                <a:rPr lang="en-US" sz="1400" dirty="0" err="1">
                  <a:latin typeface="Avenir" panose="020B0503020203020204" pitchFamily="34" charset="0"/>
                </a:rPr>
                <a:t>incididunt</a:t>
              </a:r>
              <a:r>
                <a:rPr lang="en-US" sz="1400" dirty="0">
                  <a:latin typeface="Avenir" panose="020B0503020203020204" pitchFamily="34" charset="0"/>
                </a:rPr>
                <a:t> </a:t>
              </a:r>
              <a:r>
                <a:rPr lang="en-US" sz="1400" dirty="0" err="1">
                  <a:latin typeface="Avenir" panose="020B0503020203020204" pitchFamily="34" charset="0"/>
                </a:rPr>
                <a:t>ut</a:t>
              </a:r>
              <a:r>
                <a:rPr lang="en-US" sz="1400" dirty="0">
                  <a:latin typeface="Avenir" panose="020B0503020203020204" pitchFamily="34" charset="0"/>
                </a:rPr>
                <a:t> </a:t>
              </a:r>
              <a:r>
                <a:rPr lang="en-US" sz="1400" dirty="0" err="1">
                  <a:latin typeface="Avenir" panose="020B0503020203020204" pitchFamily="34" charset="0"/>
                </a:rPr>
                <a:t>labore</a:t>
              </a:r>
              <a:r>
                <a:rPr lang="en-US" sz="1400" dirty="0">
                  <a:latin typeface="Avenir" panose="020B0503020203020204" pitchFamily="34" charset="0"/>
                </a:rPr>
                <a:t> et dolore magna </a:t>
              </a:r>
              <a:r>
                <a:rPr lang="en-US" sz="1400" dirty="0" err="1">
                  <a:latin typeface="Avenir" panose="020B0503020203020204" pitchFamily="34" charset="0"/>
                </a:rPr>
                <a:t>aliqua</a:t>
              </a:r>
              <a:r>
                <a:rPr lang="en-US" sz="1400" dirty="0">
                  <a:latin typeface="Avenir" panose="020B0503020203020204" pitchFamily="34" charset="0"/>
                </a:rPr>
                <a:t>. Ut </a:t>
              </a:r>
              <a:r>
                <a:rPr lang="en-US" sz="1400" dirty="0" err="1">
                  <a:latin typeface="Avenir" panose="020B0503020203020204" pitchFamily="34" charset="0"/>
                </a:rPr>
                <a:t>enim</a:t>
              </a:r>
              <a:r>
                <a:rPr lang="en-US" sz="1400" dirty="0">
                  <a:latin typeface="Avenir" panose="020B0503020203020204" pitchFamily="34" charset="0"/>
                </a:rPr>
                <a:t> ad minim </a:t>
              </a:r>
              <a:r>
                <a:rPr lang="en-US" sz="1400" dirty="0" err="1">
                  <a:latin typeface="Avenir" panose="020B0503020203020204" pitchFamily="34" charset="0"/>
                </a:rPr>
                <a:t>veniam</a:t>
              </a:r>
              <a:r>
                <a:rPr lang="en-US" sz="1400" dirty="0">
                  <a:latin typeface="Avenir" panose="020B0503020203020204" pitchFamily="34" charset="0"/>
                </a:rPr>
                <a:t>, </a:t>
              </a:r>
              <a:r>
                <a:rPr lang="en-US" sz="1400" dirty="0" err="1">
                  <a:latin typeface="Avenir" panose="020B0503020203020204" pitchFamily="34" charset="0"/>
                </a:rPr>
                <a:t>quis</a:t>
              </a:r>
              <a:r>
                <a:rPr lang="en-US" sz="1400" dirty="0">
                  <a:latin typeface="Avenir" panose="020B0503020203020204" pitchFamily="34" charset="0"/>
                </a:rPr>
                <a:t> </a:t>
              </a:r>
              <a:r>
                <a:rPr lang="en-US" sz="1400" dirty="0" err="1">
                  <a:latin typeface="Avenir" panose="020B0503020203020204" pitchFamily="34" charset="0"/>
                </a:rPr>
                <a:t>nostrud</a:t>
              </a:r>
              <a:r>
                <a:rPr lang="en-US" sz="1400" dirty="0">
                  <a:latin typeface="Avenir" panose="020B0503020203020204" pitchFamily="34" charset="0"/>
                </a:rPr>
                <a:t> exercitation </a:t>
              </a:r>
              <a:r>
                <a:rPr lang="en-US" sz="1400" dirty="0" err="1">
                  <a:latin typeface="Avenir" panose="020B0503020203020204" pitchFamily="34" charset="0"/>
                </a:rPr>
                <a:t>ullamco</a:t>
              </a:r>
              <a:r>
                <a:rPr lang="en-US" sz="1400" dirty="0">
                  <a:latin typeface="Avenir" panose="020B0503020203020204" pitchFamily="34" charset="0"/>
                </a:rPr>
                <a:t> </a:t>
              </a:r>
              <a:r>
                <a:rPr lang="en-US" sz="1400" dirty="0" err="1">
                  <a:latin typeface="Avenir" panose="020B0503020203020204" pitchFamily="34" charset="0"/>
                </a:rPr>
                <a:t>laboris</a:t>
              </a:r>
              <a:r>
                <a:rPr lang="en-US" sz="1400" dirty="0">
                  <a:latin typeface="Avenir" panose="020B0503020203020204" pitchFamily="34" charset="0"/>
                </a:rPr>
                <a:t> nisi </a:t>
              </a:r>
              <a:r>
                <a:rPr lang="en-US" sz="1400" dirty="0" err="1">
                  <a:latin typeface="Avenir" panose="020B0503020203020204" pitchFamily="34" charset="0"/>
                </a:rPr>
                <a:t>ut</a:t>
              </a:r>
              <a:r>
                <a:rPr lang="en-US" sz="1400" dirty="0">
                  <a:latin typeface="Avenir" panose="020B0503020203020204" pitchFamily="34" charset="0"/>
                </a:rPr>
                <a:t> </a:t>
              </a:r>
              <a:r>
                <a:rPr lang="en-US" sz="1400" dirty="0" err="1">
                  <a:latin typeface="Avenir" panose="020B0503020203020204" pitchFamily="34" charset="0"/>
                </a:rPr>
                <a:t>aliquip</a:t>
              </a:r>
              <a:r>
                <a:rPr lang="en-US" sz="1400" dirty="0">
                  <a:latin typeface="Avenir" panose="020B0503020203020204" pitchFamily="34" charset="0"/>
                </a:rPr>
                <a:t> ex </a:t>
              </a:r>
              <a:r>
                <a:rPr lang="en-US" sz="1400" dirty="0" err="1">
                  <a:latin typeface="Avenir" panose="020B0503020203020204" pitchFamily="34" charset="0"/>
                </a:rPr>
                <a:t>ea</a:t>
              </a:r>
              <a:r>
                <a:rPr lang="en-US" sz="1400" dirty="0">
                  <a:latin typeface="Avenir" panose="020B0503020203020204" pitchFamily="34" charset="0"/>
                </a:rPr>
                <a:t> </a:t>
              </a:r>
              <a:r>
                <a:rPr lang="en-US" sz="1400" dirty="0" err="1">
                  <a:latin typeface="Avenir" panose="020B0503020203020204" pitchFamily="34" charset="0"/>
                </a:rPr>
                <a:t>commodo</a:t>
              </a:r>
              <a:r>
                <a:rPr lang="en-US" sz="1400" dirty="0">
                  <a:latin typeface="Avenir" panose="020B0503020203020204" pitchFamily="34" charset="0"/>
                </a:rPr>
                <a:t> </a:t>
              </a:r>
              <a:r>
                <a:rPr lang="en-US" sz="1400" dirty="0" err="1">
                  <a:latin typeface="Avenir" panose="020B0503020203020204" pitchFamily="34" charset="0"/>
                </a:rPr>
                <a:t>consequat</a:t>
              </a:r>
              <a:r>
                <a:rPr lang="en-US" sz="1400" dirty="0">
                  <a:latin typeface="Avenir" panose="020B0503020203020204" pitchFamily="34" charset="0"/>
                </a:rPr>
                <a:t>. 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00B1E28-6995-4071-8395-0E2FDD7A9555}"/>
              </a:ext>
            </a:extLst>
          </p:cNvPr>
          <p:cNvGrpSpPr/>
          <p:nvPr/>
        </p:nvGrpSpPr>
        <p:grpSpPr>
          <a:xfrm>
            <a:off x="3597123" y="1953285"/>
            <a:ext cx="2038349" cy="4044528"/>
            <a:chOff x="3597123" y="1953285"/>
            <a:chExt cx="2038349" cy="4044528"/>
          </a:xfrm>
        </p:grpSpPr>
        <p:sp>
          <p:nvSpPr>
            <p:cNvPr id="43" name="Title 1">
              <a:extLst>
                <a:ext uri="{FF2B5EF4-FFF2-40B4-BE49-F238E27FC236}">
                  <a16:creationId xmlns:a16="http://schemas.microsoft.com/office/drawing/2014/main" id="{B45F7DEB-9582-420A-8BB5-B93A38781C94}"/>
                </a:ext>
              </a:extLst>
            </p:cNvPr>
            <p:cNvSpPr txBox="1">
              <a:spLocks/>
            </p:cNvSpPr>
            <p:nvPr/>
          </p:nvSpPr>
          <p:spPr>
            <a:xfrm>
              <a:off x="3597123" y="3860561"/>
              <a:ext cx="2038349" cy="2137252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Black" panose="020B0803020203020204" pitchFamily="34" charset="0"/>
                  <a:ea typeface="+mj-ea"/>
                  <a:cs typeface="+mj-cs"/>
                </a:defRPr>
              </a:lvl1pPr>
            </a:lstStyle>
            <a:p>
              <a:r>
                <a:rPr lang="en-US" sz="1400" dirty="0">
                  <a:latin typeface="Avenir" panose="020B0503020203020204" pitchFamily="34" charset="0"/>
                </a:rPr>
                <a:t>Lorem ipsum dolor sit </a:t>
              </a:r>
              <a:r>
                <a:rPr lang="en-US" sz="1400" dirty="0" err="1">
                  <a:latin typeface="Avenir" panose="020B0503020203020204" pitchFamily="34" charset="0"/>
                </a:rPr>
                <a:t>amet</a:t>
              </a:r>
              <a:r>
                <a:rPr lang="en-US" sz="1400" dirty="0">
                  <a:latin typeface="Avenir" panose="020B0503020203020204" pitchFamily="34" charset="0"/>
                </a:rPr>
                <a:t>, </a:t>
              </a:r>
              <a:r>
                <a:rPr lang="en-US" sz="1400" dirty="0" err="1">
                  <a:latin typeface="Avenir" panose="020B0503020203020204" pitchFamily="34" charset="0"/>
                </a:rPr>
                <a:t>consectetur</a:t>
              </a:r>
              <a:r>
                <a:rPr lang="en-US" sz="1400" dirty="0">
                  <a:latin typeface="Avenir" panose="020B0503020203020204" pitchFamily="34" charset="0"/>
                </a:rPr>
                <a:t> </a:t>
              </a:r>
              <a:r>
                <a:rPr lang="en-US" sz="1400" dirty="0" err="1">
                  <a:latin typeface="Avenir" panose="020B0503020203020204" pitchFamily="34" charset="0"/>
                </a:rPr>
                <a:t>adipiscing</a:t>
              </a:r>
              <a:r>
                <a:rPr lang="en-US" sz="1400" dirty="0">
                  <a:latin typeface="Avenir" panose="020B0503020203020204" pitchFamily="34" charset="0"/>
                </a:rPr>
                <a:t> </a:t>
              </a:r>
              <a:r>
                <a:rPr lang="en-US" sz="1400" dirty="0" err="1">
                  <a:latin typeface="Avenir" panose="020B0503020203020204" pitchFamily="34" charset="0"/>
                </a:rPr>
                <a:t>elit</a:t>
              </a:r>
              <a:r>
                <a:rPr lang="en-US" sz="1400" dirty="0">
                  <a:latin typeface="Avenir" panose="020B0503020203020204" pitchFamily="34" charset="0"/>
                </a:rPr>
                <a:t>, sed do </a:t>
              </a:r>
              <a:r>
                <a:rPr lang="en-US" sz="1400" dirty="0" err="1">
                  <a:latin typeface="Avenir" panose="020B0503020203020204" pitchFamily="34" charset="0"/>
                </a:rPr>
                <a:t>eiusmod</a:t>
              </a:r>
              <a:r>
                <a:rPr lang="en-US" sz="1400" dirty="0">
                  <a:latin typeface="Avenir" panose="020B0503020203020204" pitchFamily="34" charset="0"/>
                </a:rPr>
                <a:t> </a:t>
              </a:r>
              <a:r>
                <a:rPr lang="en-US" sz="1400" dirty="0" err="1">
                  <a:latin typeface="Avenir" panose="020B0503020203020204" pitchFamily="34" charset="0"/>
                </a:rPr>
                <a:t>tempor</a:t>
              </a:r>
              <a:r>
                <a:rPr lang="en-US" sz="1400" dirty="0">
                  <a:latin typeface="Avenir" panose="020B0503020203020204" pitchFamily="34" charset="0"/>
                </a:rPr>
                <a:t> </a:t>
              </a:r>
              <a:r>
                <a:rPr lang="en-US" sz="1400" dirty="0" err="1">
                  <a:latin typeface="Avenir" panose="020B0503020203020204" pitchFamily="34" charset="0"/>
                </a:rPr>
                <a:t>incididunt</a:t>
              </a:r>
              <a:r>
                <a:rPr lang="en-US" sz="1400" dirty="0">
                  <a:latin typeface="Avenir" panose="020B0503020203020204" pitchFamily="34" charset="0"/>
                </a:rPr>
                <a:t> </a:t>
              </a:r>
              <a:r>
                <a:rPr lang="en-US" sz="1400" dirty="0" err="1">
                  <a:latin typeface="Avenir" panose="020B0503020203020204" pitchFamily="34" charset="0"/>
                </a:rPr>
                <a:t>ut</a:t>
              </a:r>
              <a:r>
                <a:rPr lang="en-US" sz="1400" dirty="0">
                  <a:latin typeface="Avenir" panose="020B0503020203020204" pitchFamily="34" charset="0"/>
                </a:rPr>
                <a:t> </a:t>
              </a:r>
              <a:r>
                <a:rPr lang="en-US" sz="1400" dirty="0" err="1">
                  <a:latin typeface="Avenir" panose="020B0503020203020204" pitchFamily="34" charset="0"/>
                </a:rPr>
                <a:t>labore</a:t>
              </a:r>
              <a:r>
                <a:rPr lang="en-US" sz="1400" dirty="0">
                  <a:latin typeface="Avenir" panose="020B0503020203020204" pitchFamily="34" charset="0"/>
                </a:rPr>
                <a:t> et dolore magna </a:t>
              </a:r>
              <a:r>
                <a:rPr lang="en-US" sz="1400" dirty="0" err="1">
                  <a:latin typeface="Avenir" panose="020B0503020203020204" pitchFamily="34" charset="0"/>
                </a:rPr>
                <a:t>aliqua</a:t>
              </a:r>
              <a:r>
                <a:rPr lang="en-US" sz="1400" dirty="0">
                  <a:latin typeface="Avenir" panose="020B0503020203020204" pitchFamily="34" charset="0"/>
                </a:rPr>
                <a:t>. Ut </a:t>
              </a:r>
              <a:r>
                <a:rPr lang="en-US" sz="1400" dirty="0" err="1">
                  <a:latin typeface="Avenir" panose="020B0503020203020204" pitchFamily="34" charset="0"/>
                </a:rPr>
                <a:t>enim</a:t>
              </a:r>
              <a:r>
                <a:rPr lang="en-US" sz="1400" dirty="0">
                  <a:latin typeface="Avenir" panose="020B0503020203020204" pitchFamily="34" charset="0"/>
                </a:rPr>
                <a:t> ad minim </a:t>
              </a:r>
              <a:r>
                <a:rPr lang="en-US" sz="1400" dirty="0" err="1">
                  <a:latin typeface="Avenir" panose="020B0503020203020204" pitchFamily="34" charset="0"/>
                </a:rPr>
                <a:t>veniam</a:t>
              </a:r>
              <a:r>
                <a:rPr lang="en-US" sz="1400" dirty="0">
                  <a:latin typeface="Avenir" panose="020B0503020203020204" pitchFamily="34" charset="0"/>
                </a:rPr>
                <a:t>, </a:t>
              </a:r>
              <a:r>
                <a:rPr lang="en-US" sz="1400" dirty="0" err="1">
                  <a:latin typeface="Avenir" panose="020B0503020203020204" pitchFamily="34" charset="0"/>
                </a:rPr>
                <a:t>quis</a:t>
              </a:r>
              <a:r>
                <a:rPr lang="en-US" sz="1400" dirty="0">
                  <a:latin typeface="Avenir" panose="020B0503020203020204" pitchFamily="34" charset="0"/>
                </a:rPr>
                <a:t> </a:t>
              </a:r>
              <a:r>
                <a:rPr lang="en-US" sz="1400" dirty="0" err="1">
                  <a:latin typeface="Avenir" panose="020B0503020203020204" pitchFamily="34" charset="0"/>
                </a:rPr>
                <a:t>nostrud</a:t>
              </a:r>
              <a:r>
                <a:rPr lang="en-US" sz="1400" dirty="0">
                  <a:latin typeface="Avenir" panose="020B0503020203020204" pitchFamily="34" charset="0"/>
                </a:rPr>
                <a:t> exercitation </a:t>
              </a:r>
              <a:r>
                <a:rPr lang="en-US" sz="1400" dirty="0" err="1">
                  <a:latin typeface="Avenir" panose="020B0503020203020204" pitchFamily="34" charset="0"/>
                </a:rPr>
                <a:t>ullamco</a:t>
              </a:r>
              <a:r>
                <a:rPr lang="en-US" sz="1400" dirty="0">
                  <a:latin typeface="Avenir" panose="020B0503020203020204" pitchFamily="34" charset="0"/>
                </a:rPr>
                <a:t> </a:t>
              </a:r>
              <a:r>
                <a:rPr lang="en-US" sz="1400" dirty="0" err="1">
                  <a:latin typeface="Avenir" panose="020B0503020203020204" pitchFamily="34" charset="0"/>
                </a:rPr>
                <a:t>laboris</a:t>
              </a:r>
              <a:r>
                <a:rPr lang="en-US" sz="1400" dirty="0">
                  <a:latin typeface="Avenir" panose="020B0503020203020204" pitchFamily="34" charset="0"/>
                </a:rPr>
                <a:t> nisi </a:t>
              </a:r>
              <a:r>
                <a:rPr lang="en-US" sz="1400" dirty="0" err="1">
                  <a:latin typeface="Avenir" panose="020B0503020203020204" pitchFamily="34" charset="0"/>
                </a:rPr>
                <a:t>ut</a:t>
              </a:r>
              <a:r>
                <a:rPr lang="en-US" sz="1400" dirty="0">
                  <a:latin typeface="Avenir" panose="020B0503020203020204" pitchFamily="34" charset="0"/>
                </a:rPr>
                <a:t> </a:t>
              </a:r>
              <a:r>
                <a:rPr lang="en-US" sz="1400" dirty="0" err="1">
                  <a:latin typeface="Avenir" panose="020B0503020203020204" pitchFamily="34" charset="0"/>
                </a:rPr>
                <a:t>aliquip</a:t>
              </a:r>
              <a:r>
                <a:rPr lang="en-US" sz="1400" dirty="0">
                  <a:latin typeface="Avenir" panose="020B0503020203020204" pitchFamily="34" charset="0"/>
                </a:rPr>
                <a:t> ex </a:t>
              </a:r>
              <a:r>
                <a:rPr lang="en-US" sz="1400" dirty="0" err="1">
                  <a:latin typeface="Avenir" panose="020B0503020203020204" pitchFamily="34" charset="0"/>
                </a:rPr>
                <a:t>ea</a:t>
              </a:r>
              <a:r>
                <a:rPr lang="en-US" sz="1400" dirty="0">
                  <a:latin typeface="Avenir" panose="020B0503020203020204" pitchFamily="34" charset="0"/>
                </a:rPr>
                <a:t> </a:t>
              </a:r>
              <a:r>
                <a:rPr lang="en-US" sz="1400" dirty="0" err="1">
                  <a:latin typeface="Avenir" panose="020B0503020203020204" pitchFamily="34" charset="0"/>
                </a:rPr>
                <a:t>commodo</a:t>
              </a:r>
              <a:r>
                <a:rPr lang="en-US" sz="1400" dirty="0">
                  <a:latin typeface="Avenir" panose="020B0503020203020204" pitchFamily="34" charset="0"/>
                </a:rPr>
                <a:t> </a:t>
              </a:r>
              <a:r>
                <a:rPr lang="en-US" sz="1400" dirty="0" err="1">
                  <a:latin typeface="Avenir" panose="020B0503020203020204" pitchFamily="34" charset="0"/>
                </a:rPr>
                <a:t>consequat</a:t>
              </a:r>
              <a:r>
                <a:rPr lang="en-US" sz="1400" dirty="0">
                  <a:latin typeface="Avenir" panose="020B0503020203020204" pitchFamily="34" charset="0"/>
                </a:rPr>
                <a:t>. 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105491B-623E-4E14-864D-3DCF040FD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941814" y="1953285"/>
              <a:ext cx="1348966" cy="1348966"/>
            </a:xfrm>
            <a:custGeom>
              <a:avLst/>
              <a:gdLst>
                <a:gd name="connsiteX0" fmla="*/ 674483 w 1348966"/>
                <a:gd name="connsiteY0" fmla="*/ 0 h 1348966"/>
                <a:gd name="connsiteX1" fmla="*/ 1348966 w 1348966"/>
                <a:gd name="connsiteY1" fmla="*/ 674483 h 1348966"/>
                <a:gd name="connsiteX2" fmla="*/ 674483 w 1348966"/>
                <a:gd name="connsiteY2" fmla="*/ 1348966 h 1348966"/>
                <a:gd name="connsiteX3" fmla="*/ 0 w 1348966"/>
                <a:gd name="connsiteY3" fmla="*/ 674483 h 1348966"/>
                <a:gd name="connsiteX4" fmla="*/ 674483 w 1348966"/>
                <a:gd name="connsiteY4" fmla="*/ 0 h 1348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966" h="1348966">
                  <a:moveTo>
                    <a:pt x="674483" y="0"/>
                  </a:moveTo>
                  <a:cubicBezTo>
                    <a:pt x="1046990" y="0"/>
                    <a:pt x="1348966" y="301977"/>
                    <a:pt x="1348966" y="674483"/>
                  </a:cubicBezTo>
                  <a:cubicBezTo>
                    <a:pt x="1348966" y="1046990"/>
                    <a:pt x="1046990" y="1348966"/>
                    <a:pt x="674483" y="1348966"/>
                  </a:cubicBezTo>
                  <a:cubicBezTo>
                    <a:pt x="301977" y="1348966"/>
                    <a:pt x="0" y="1046990"/>
                    <a:pt x="0" y="674483"/>
                  </a:cubicBezTo>
                  <a:cubicBezTo>
                    <a:pt x="0" y="301977"/>
                    <a:pt x="301977" y="0"/>
                    <a:pt x="674483" y="0"/>
                  </a:cubicBezTo>
                  <a:close/>
                </a:path>
              </a:pathLst>
            </a:cu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88296C9-A315-423D-8C3F-905CED882F7C}"/>
              </a:ext>
            </a:extLst>
          </p:cNvPr>
          <p:cNvGrpSpPr/>
          <p:nvPr/>
        </p:nvGrpSpPr>
        <p:grpSpPr>
          <a:xfrm>
            <a:off x="6556530" y="1953287"/>
            <a:ext cx="2038349" cy="4044526"/>
            <a:chOff x="6556530" y="1953287"/>
            <a:chExt cx="2038349" cy="4044526"/>
          </a:xfrm>
        </p:grpSpPr>
        <p:sp>
          <p:nvSpPr>
            <p:cNvPr id="50" name="Title 1">
              <a:extLst>
                <a:ext uri="{FF2B5EF4-FFF2-40B4-BE49-F238E27FC236}">
                  <a16:creationId xmlns:a16="http://schemas.microsoft.com/office/drawing/2014/main" id="{FF3CDE2D-28E5-405E-A079-3C17FDFD0800}"/>
                </a:ext>
              </a:extLst>
            </p:cNvPr>
            <p:cNvSpPr txBox="1">
              <a:spLocks/>
            </p:cNvSpPr>
            <p:nvPr/>
          </p:nvSpPr>
          <p:spPr>
            <a:xfrm>
              <a:off x="6556530" y="3860561"/>
              <a:ext cx="2038349" cy="2137252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Black" panose="020B0803020203020204" pitchFamily="34" charset="0"/>
                  <a:ea typeface="+mj-ea"/>
                  <a:cs typeface="+mj-cs"/>
                </a:defRPr>
              </a:lvl1pPr>
            </a:lstStyle>
            <a:p>
              <a:r>
                <a:rPr lang="en-US" sz="1400" dirty="0">
                  <a:latin typeface="Avenir" panose="020B0503020203020204" pitchFamily="34" charset="0"/>
                </a:rPr>
                <a:t>Lorem ipsum dolor sit </a:t>
              </a:r>
              <a:r>
                <a:rPr lang="en-US" sz="1400" dirty="0" err="1">
                  <a:latin typeface="Avenir" panose="020B0503020203020204" pitchFamily="34" charset="0"/>
                </a:rPr>
                <a:t>amet</a:t>
              </a:r>
              <a:r>
                <a:rPr lang="en-US" sz="1400" dirty="0">
                  <a:latin typeface="Avenir" panose="020B0503020203020204" pitchFamily="34" charset="0"/>
                </a:rPr>
                <a:t>, </a:t>
              </a:r>
              <a:r>
                <a:rPr lang="en-US" sz="1400" dirty="0" err="1">
                  <a:latin typeface="Avenir" panose="020B0503020203020204" pitchFamily="34" charset="0"/>
                </a:rPr>
                <a:t>consectetur</a:t>
              </a:r>
              <a:r>
                <a:rPr lang="en-US" sz="1400" dirty="0">
                  <a:latin typeface="Avenir" panose="020B0503020203020204" pitchFamily="34" charset="0"/>
                </a:rPr>
                <a:t> </a:t>
              </a:r>
              <a:r>
                <a:rPr lang="en-US" sz="1400" dirty="0" err="1">
                  <a:latin typeface="Avenir" panose="020B0503020203020204" pitchFamily="34" charset="0"/>
                </a:rPr>
                <a:t>adipiscing</a:t>
              </a:r>
              <a:r>
                <a:rPr lang="en-US" sz="1400" dirty="0">
                  <a:latin typeface="Avenir" panose="020B0503020203020204" pitchFamily="34" charset="0"/>
                </a:rPr>
                <a:t> </a:t>
              </a:r>
              <a:r>
                <a:rPr lang="en-US" sz="1400" dirty="0" err="1">
                  <a:latin typeface="Avenir" panose="020B0503020203020204" pitchFamily="34" charset="0"/>
                </a:rPr>
                <a:t>elit</a:t>
              </a:r>
              <a:r>
                <a:rPr lang="en-US" sz="1400" dirty="0">
                  <a:latin typeface="Avenir" panose="020B0503020203020204" pitchFamily="34" charset="0"/>
                </a:rPr>
                <a:t>, sed do </a:t>
              </a:r>
              <a:r>
                <a:rPr lang="en-US" sz="1400" dirty="0" err="1">
                  <a:latin typeface="Avenir" panose="020B0503020203020204" pitchFamily="34" charset="0"/>
                </a:rPr>
                <a:t>eiusmod</a:t>
              </a:r>
              <a:r>
                <a:rPr lang="en-US" sz="1400" dirty="0">
                  <a:latin typeface="Avenir" panose="020B0503020203020204" pitchFamily="34" charset="0"/>
                </a:rPr>
                <a:t> </a:t>
              </a:r>
              <a:r>
                <a:rPr lang="en-US" sz="1400" dirty="0" err="1">
                  <a:latin typeface="Avenir" panose="020B0503020203020204" pitchFamily="34" charset="0"/>
                </a:rPr>
                <a:t>tempor</a:t>
              </a:r>
              <a:r>
                <a:rPr lang="en-US" sz="1400" dirty="0">
                  <a:latin typeface="Avenir" panose="020B0503020203020204" pitchFamily="34" charset="0"/>
                </a:rPr>
                <a:t> </a:t>
              </a:r>
              <a:r>
                <a:rPr lang="en-US" sz="1400" dirty="0" err="1">
                  <a:latin typeface="Avenir" panose="020B0503020203020204" pitchFamily="34" charset="0"/>
                </a:rPr>
                <a:t>incididunt</a:t>
              </a:r>
              <a:r>
                <a:rPr lang="en-US" sz="1400" dirty="0">
                  <a:latin typeface="Avenir" panose="020B0503020203020204" pitchFamily="34" charset="0"/>
                </a:rPr>
                <a:t> </a:t>
              </a:r>
              <a:r>
                <a:rPr lang="en-US" sz="1400" dirty="0" err="1">
                  <a:latin typeface="Avenir" panose="020B0503020203020204" pitchFamily="34" charset="0"/>
                </a:rPr>
                <a:t>ut</a:t>
              </a:r>
              <a:r>
                <a:rPr lang="en-US" sz="1400" dirty="0">
                  <a:latin typeface="Avenir" panose="020B0503020203020204" pitchFamily="34" charset="0"/>
                </a:rPr>
                <a:t> </a:t>
              </a:r>
              <a:r>
                <a:rPr lang="en-US" sz="1400" dirty="0" err="1">
                  <a:latin typeface="Avenir" panose="020B0503020203020204" pitchFamily="34" charset="0"/>
                </a:rPr>
                <a:t>labore</a:t>
              </a:r>
              <a:r>
                <a:rPr lang="en-US" sz="1400" dirty="0">
                  <a:latin typeface="Avenir" panose="020B0503020203020204" pitchFamily="34" charset="0"/>
                </a:rPr>
                <a:t> et dolore magna </a:t>
              </a:r>
              <a:r>
                <a:rPr lang="en-US" sz="1400" dirty="0" err="1">
                  <a:latin typeface="Avenir" panose="020B0503020203020204" pitchFamily="34" charset="0"/>
                </a:rPr>
                <a:t>aliqua</a:t>
              </a:r>
              <a:r>
                <a:rPr lang="en-US" sz="1400" dirty="0">
                  <a:latin typeface="Avenir" panose="020B0503020203020204" pitchFamily="34" charset="0"/>
                </a:rPr>
                <a:t>. Ut </a:t>
              </a:r>
              <a:r>
                <a:rPr lang="en-US" sz="1400" dirty="0" err="1">
                  <a:latin typeface="Avenir" panose="020B0503020203020204" pitchFamily="34" charset="0"/>
                </a:rPr>
                <a:t>enim</a:t>
              </a:r>
              <a:r>
                <a:rPr lang="en-US" sz="1400" dirty="0">
                  <a:latin typeface="Avenir" panose="020B0503020203020204" pitchFamily="34" charset="0"/>
                </a:rPr>
                <a:t> ad minim </a:t>
              </a:r>
              <a:r>
                <a:rPr lang="en-US" sz="1400" dirty="0" err="1">
                  <a:latin typeface="Avenir" panose="020B0503020203020204" pitchFamily="34" charset="0"/>
                </a:rPr>
                <a:t>veniam</a:t>
              </a:r>
              <a:r>
                <a:rPr lang="en-US" sz="1400" dirty="0">
                  <a:latin typeface="Avenir" panose="020B0503020203020204" pitchFamily="34" charset="0"/>
                </a:rPr>
                <a:t>, </a:t>
              </a:r>
              <a:r>
                <a:rPr lang="en-US" sz="1400" dirty="0" err="1">
                  <a:latin typeface="Avenir" panose="020B0503020203020204" pitchFamily="34" charset="0"/>
                </a:rPr>
                <a:t>quis</a:t>
              </a:r>
              <a:r>
                <a:rPr lang="en-US" sz="1400" dirty="0">
                  <a:latin typeface="Avenir" panose="020B0503020203020204" pitchFamily="34" charset="0"/>
                </a:rPr>
                <a:t> </a:t>
              </a:r>
              <a:r>
                <a:rPr lang="en-US" sz="1400" dirty="0" err="1">
                  <a:latin typeface="Avenir" panose="020B0503020203020204" pitchFamily="34" charset="0"/>
                </a:rPr>
                <a:t>nostrud</a:t>
              </a:r>
              <a:r>
                <a:rPr lang="en-US" sz="1400" dirty="0">
                  <a:latin typeface="Avenir" panose="020B0503020203020204" pitchFamily="34" charset="0"/>
                </a:rPr>
                <a:t> exercitation </a:t>
              </a:r>
              <a:r>
                <a:rPr lang="en-US" sz="1400" dirty="0" err="1">
                  <a:latin typeface="Avenir" panose="020B0503020203020204" pitchFamily="34" charset="0"/>
                </a:rPr>
                <a:t>ullamco</a:t>
              </a:r>
              <a:r>
                <a:rPr lang="en-US" sz="1400" dirty="0">
                  <a:latin typeface="Avenir" panose="020B0503020203020204" pitchFamily="34" charset="0"/>
                </a:rPr>
                <a:t> </a:t>
              </a:r>
              <a:r>
                <a:rPr lang="en-US" sz="1400" dirty="0" err="1">
                  <a:latin typeface="Avenir" panose="020B0503020203020204" pitchFamily="34" charset="0"/>
                </a:rPr>
                <a:t>laboris</a:t>
              </a:r>
              <a:r>
                <a:rPr lang="en-US" sz="1400" dirty="0">
                  <a:latin typeface="Avenir" panose="020B0503020203020204" pitchFamily="34" charset="0"/>
                </a:rPr>
                <a:t> nisi </a:t>
              </a:r>
              <a:r>
                <a:rPr lang="en-US" sz="1400" dirty="0" err="1">
                  <a:latin typeface="Avenir" panose="020B0503020203020204" pitchFamily="34" charset="0"/>
                </a:rPr>
                <a:t>ut</a:t>
              </a:r>
              <a:r>
                <a:rPr lang="en-US" sz="1400" dirty="0">
                  <a:latin typeface="Avenir" panose="020B0503020203020204" pitchFamily="34" charset="0"/>
                </a:rPr>
                <a:t> </a:t>
              </a:r>
              <a:r>
                <a:rPr lang="en-US" sz="1400" dirty="0" err="1">
                  <a:latin typeface="Avenir" panose="020B0503020203020204" pitchFamily="34" charset="0"/>
                </a:rPr>
                <a:t>aliquip</a:t>
              </a:r>
              <a:r>
                <a:rPr lang="en-US" sz="1400" dirty="0">
                  <a:latin typeface="Avenir" panose="020B0503020203020204" pitchFamily="34" charset="0"/>
                </a:rPr>
                <a:t> ex </a:t>
              </a:r>
              <a:r>
                <a:rPr lang="en-US" sz="1400" dirty="0" err="1">
                  <a:latin typeface="Avenir" panose="020B0503020203020204" pitchFamily="34" charset="0"/>
                </a:rPr>
                <a:t>ea</a:t>
              </a:r>
              <a:r>
                <a:rPr lang="en-US" sz="1400" dirty="0">
                  <a:latin typeface="Avenir" panose="020B0503020203020204" pitchFamily="34" charset="0"/>
                </a:rPr>
                <a:t> </a:t>
              </a:r>
              <a:r>
                <a:rPr lang="en-US" sz="1400" dirty="0" err="1">
                  <a:latin typeface="Avenir" panose="020B0503020203020204" pitchFamily="34" charset="0"/>
                </a:rPr>
                <a:t>commodo</a:t>
              </a:r>
              <a:r>
                <a:rPr lang="en-US" sz="1400" dirty="0">
                  <a:latin typeface="Avenir" panose="020B0503020203020204" pitchFamily="34" charset="0"/>
                </a:rPr>
                <a:t> </a:t>
              </a:r>
              <a:r>
                <a:rPr lang="en-US" sz="1400" dirty="0" err="1">
                  <a:latin typeface="Avenir" panose="020B0503020203020204" pitchFamily="34" charset="0"/>
                </a:rPr>
                <a:t>consequat</a:t>
              </a:r>
              <a:r>
                <a:rPr lang="en-US" sz="1400" dirty="0">
                  <a:latin typeface="Avenir" panose="020B0503020203020204" pitchFamily="34" charset="0"/>
                </a:rPr>
                <a:t>. </a:t>
              </a:r>
            </a:p>
          </p:txBody>
        </p:sp>
        <p:pic>
          <p:nvPicPr>
            <p:cNvPr id="20" name="Picture 19" descr="black chalk board">
              <a:extLst>
                <a:ext uri="{FF2B5EF4-FFF2-40B4-BE49-F238E27FC236}">
                  <a16:creationId xmlns:a16="http://schemas.microsoft.com/office/drawing/2014/main" id="{B9D3AA65-8EA9-40CB-9BD7-A433F20521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1221" y="1953287"/>
              <a:ext cx="1348966" cy="1348965"/>
            </a:xfrm>
            <a:custGeom>
              <a:avLst/>
              <a:gdLst>
                <a:gd name="connsiteX0" fmla="*/ 674473 w 1348966"/>
                <a:gd name="connsiteY0" fmla="*/ 0 h 1348965"/>
                <a:gd name="connsiteX1" fmla="*/ 674493 w 1348966"/>
                <a:gd name="connsiteY1" fmla="*/ 0 h 1348965"/>
                <a:gd name="connsiteX2" fmla="*/ 810415 w 1348966"/>
                <a:gd name="connsiteY2" fmla="*/ 13702 h 1348965"/>
                <a:gd name="connsiteX3" fmla="*/ 1348966 w 1348966"/>
                <a:gd name="connsiteY3" fmla="*/ 674482 h 1348965"/>
                <a:gd name="connsiteX4" fmla="*/ 674483 w 1348966"/>
                <a:gd name="connsiteY4" fmla="*/ 1348965 h 1348965"/>
                <a:gd name="connsiteX5" fmla="*/ 0 w 1348966"/>
                <a:gd name="connsiteY5" fmla="*/ 674482 h 1348965"/>
                <a:gd name="connsiteX6" fmla="*/ 538551 w 1348966"/>
                <a:gd name="connsiteY6" fmla="*/ 13702 h 1348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8966" h="1348965">
                  <a:moveTo>
                    <a:pt x="674473" y="0"/>
                  </a:moveTo>
                  <a:lnTo>
                    <a:pt x="674493" y="0"/>
                  </a:lnTo>
                  <a:lnTo>
                    <a:pt x="810415" y="13702"/>
                  </a:lnTo>
                  <a:cubicBezTo>
                    <a:pt x="1117766" y="76595"/>
                    <a:pt x="1348966" y="348539"/>
                    <a:pt x="1348966" y="674482"/>
                  </a:cubicBezTo>
                  <a:cubicBezTo>
                    <a:pt x="1348966" y="1046989"/>
                    <a:pt x="1046990" y="1348965"/>
                    <a:pt x="674483" y="1348965"/>
                  </a:cubicBezTo>
                  <a:cubicBezTo>
                    <a:pt x="301976" y="1348965"/>
                    <a:pt x="0" y="1046989"/>
                    <a:pt x="0" y="674482"/>
                  </a:cubicBezTo>
                  <a:cubicBezTo>
                    <a:pt x="0" y="348539"/>
                    <a:pt x="231200" y="76595"/>
                    <a:pt x="538551" y="13702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3B1206-F188-488E-98ED-18E251ACCF8B}"/>
              </a:ext>
            </a:extLst>
          </p:cNvPr>
          <p:cNvGrpSpPr/>
          <p:nvPr/>
        </p:nvGrpSpPr>
        <p:grpSpPr>
          <a:xfrm>
            <a:off x="9515935" y="1953285"/>
            <a:ext cx="2038349" cy="4044528"/>
            <a:chOff x="9515935" y="1953285"/>
            <a:chExt cx="2038349" cy="4044528"/>
          </a:xfrm>
        </p:grpSpPr>
        <p:sp>
          <p:nvSpPr>
            <p:cNvPr id="57" name="Title 1">
              <a:extLst>
                <a:ext uri="{FF2B5EF4-FFF2-40B4-BE49-F238E27FC236}">
                  <a16:creationId xmlns:a16="http://schemas.microsoft.com/office/drawing/2014/main" id="{24A3EBC7-0F2B-44EA-9252-8F65957AE536}"/>
                </a:ext>
              </a:extLst>
            </p:cNvPr>
            <p:cNvSpPr txBox="1">
              <a:spLocks/>
            </p:cNvSpPr>
            <p:nvPr/>
          </p:nvSpPr>
          <p:spPr>
            <a:xfrm>
              <a:off x="9515935" y="3860561"/>
              <a:ext cx="2038349" cy="2137252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Black" panose="020B0803020203020204" pitchFamily="34" charset="0"/>
                  <a:ea typeface="+mj-ea"/>
                  <a:cs typeface="+mj-cs"/>
                </a:defRPr>
              </a:lvl1pPr>
            </a:lstStyle>
            <a:p>
              <a:r>
                <a:rPr lang="en-US" sz="1400" dirty="0">
                  <a:latin typeface="Avenir" panose="020B0503020203020204" pitchFamily="34" charset="0"/>
                </a:rPr>
                <a:t>Lorem ipsum dolor sit </a:t>
              </a:r>
              <a:r>
                <a:rPr lang="en-US" sz="1400" dirty="0" err="1">
                  <a:latin typeface="Avenir" panose="020B0503020203020204" pitchFamily="34" charset="0"/>
                </a:rPr>
                <a:t>amet</a:t>
              </a:r>
              <a:r>
                <a:rPr lang="en-US" sz="1400" dirty="0">
                  <a:latin typeface="Avenir" panose="020B0503020203020204" pitchFamily="34" charset="0"/>
                </a:rPr>
                <a:t>, </a:t>
              </a:r>
              <a:r>
                <a:rPr lang="en-US" sz="1400" dirty="0" err="1">
                  <a:latin typeface="Avenir" panose="020B0503020203020204" pitchFamily="34" charset="0"/>
                </a:rPr>
                <a:t>consectetur</a:t>
              </a:r>
              <a:r>
                <a:rPr lang="en-US" sz="1400" dirty="0">
                  <a:latin typeface="Avenir" panose="020B0503020203020204" pitchFamily="34" charset="0"/>
                </a:rPr>
                <a:t> </a:t>
              </a:r>
              <a:r>
                <a:rPr lang="en-US" sz="1400" dirty="0" err="1">
                  <a:latin typeface="Avenir" panose="020B0503020203020204" pitchFamily="34" charset="0"/>
                </a:rPr>
                <a:t>adipiscing</a:t>
              </a:r>
              <a:r>
                <a:rPr lang="en-US" sz="1400" dirty="0">
                  <a:latin typeface="Avenir" panose="020B0503020203020204" pitchFamily="34" charset="0"/>
                </a:rPr>
                <a:t> </a:t>
              </a:r>
              <a:r>
                <a:rPr lang="en-US" sz="1400" dirty="0" err="1">
                  <a:latin typeface="Avenir" panose="020B0503020203020204" pitchFamily="34" charset="0"/>
                </a:rPr>
                <a:t>elit</a:t>
              </a:r>
              <a:r>
                <a:rPr lang="en-US" sz="1400" dirty="0">
                  <a:latin typeface="Avenir" panose="020B0503020203020204" pitchFamily="34" charset="0"/>
                </a:rPr>
                <a:t>, sed do </a:t>
              </a:r>
              <a:r>
                <a:rPr lang="en-US" sz="1400" dirty="0" err="1">
                  <a:latin typeface="Avenir" panose="020B0503020203020204" pitchFamily="34" charset="0"/>
                </a:rPr>
                <a:t>eiusmod</a:t>
              </a:r>
              <a:r>
                <a:rPr lang="en-US" sz="1400" dirty="0">
                  <a:latin typeface="Avenir" panose="020B0503020203020204" pitchFamily="34" charset="0"/>
                </a:rPr>
                <a:t> </a:t>
              </a:r>
              <a:r>
                <a:rPr lang="en-US" sz="1400" dirty="0" err="1">
                  <a:latin typeface="Avenir" panose="020B0503020203020204" pitchFamily="34" charset="0"/>
                </a:rPr>
                <a:t>tempor</a:t>
              </a:r>
              <a:r>
                <a:rPr lang="en-US" sz="1400" dirty="0">
                  <a:latin typeface="Avenir" panose="020B0503020203020204" pitchFamily="34" charset="0"/>
                </a:rPr>
                <a:t> </a:t>
              </a:r>
              <a:r>
                <a:rPr lang="en-US" sz="1400" dirty="0" err="1">
                  <a:latin typeface="Avenir" panose="020B0503020203020204" pitchFamily="34" charset="0"/>
                </a:rPr>
                <a:t>incididunt</a:t>
              </a:r>
              <a:r>
                <a:rPr lang="en-US" sz="1400" dirty="0">
                  <a:latin typeface="Avenir" panose="020B0503020203020204" pitchFamily="34" charset="0"/>
                </a:rPr>
                <a:t> </a:t>
              </a:r>
              <a:r>
                <a:rPr lang="en-US" sz="1400" dirty="0" err="1">
                  <a:latin typeface="Avenir" panose="020B0503020203020204" pitchFamily="34" charset="0"/>
                </a:rPr>
                <a:t>ut</a:t>
              </a:r>
              <a:r>
                <a:rPr lang="en-US" sz="1400" dirty="0">
                  <a:latin typeface="Avenir" panose="020B0503020203020204" pitchFamily="34" charset="0"/>
                </a:rPr>
                <a:t> </a:t>
              </a:r>
              <a:r>
                <a:rPr lang="en-US" sz="1400" dirty="0" err="1">
                  <a:latin typeface="Avenir" panose="020B0503020203020204" pitchFamily="34" charset="0"/>
                </a:rPr>
                <a:t>labore</a:t>
              </a:r>
              <a:r>
                <a:rPr lang="en-US" sz="1400" dirty="0">
                  <a:latin typeface="Avenir" panose="020B0503020203020204" pitchFamily="34" charset="0"/>
                </a:rPr>
                <a:t> et dolore magna </a:t>
              </a:r>
              <a:r>
                <a:rPr lang="en-US" sz="1400" dirty="0" err="1">
                  <a:latin typeface="Avenir" panose="020B0503020203020204" pitchFamily="34" charset="0"/>
                </a:rPr>
                <a:t>aliqua</a:t>
              </a:r>
              <a:r>
                <a:rPr lang="en-US" sz="1400" dirty="0">
                  <a:latin typeface="Avenir" panose="020B0503020203020204" pitchFamily="34" charset="0"/>
                </a:rPr>
                <a:t>. Ut </a:t>
              </a:r>
              <a:r>
                <a:rPr lang="en-US" sz="1400" dirty="0" err="1">
                  <a:latin typeface="Avenir" panose="020B0503020203020204" pitchFamily="34" charset="0"/>
                </a:rPr>
                <a:t>enim</a:t>
              </a:r>
              <a:r>
                <a:rPr lang="en-US" sz="1400" dirty="0">
                  <a:latin typeface="Avenir" panose="020B0503020203020204" pitchFamily="34" charset="0"/>
                </a:rPr>
                <a:t> ad minim </a:t>
              </a:r>
              <a:r>
                <a:rPr lang="en-US" sz="1400" dirty="0" err="1">
                  <a:latin typeface="Avenir" panose="020B0503020203020204" pitchFamily="34" charset="0"/>
                </a:rPr>
                <a:t>veniam</a:t>
              </a:r>
              <a:r>
                <a:rPr lang="en-US" sz="1400" dirty="0">
                  <a:latin typeface="Avenir" panose="020B0503020203020204" pitchFamily="34" charset="0"/>
                </a:rPr>
                <a:t>, </a:t>
              </a:r>
              <a:r>
                <a:rPr lang="en-US" sz="1400" dirty="0" err="1">
                  <a:latin typeface="Avenir" panose="020B0503020203020204" pitchFamily="34" charset="0"/>
                </a:rPr>
                <a:t>quis</a:t>
              </a:r>
              <a:r>
                <a:rPr lang="en-US" sz="1400" dirty="0">
                  <a:latin typeface="Avenir" panose="020B0503020203020204" pitchFamily="34" charset="0"/>
                </a:rPr>
                <a:t> </a:t>
              </a:r>
              <a:r>
                <a:rPr lang="en-US" sz="1400" dirty="0" err="1">
                  <a:latin typeface="Avenir" panose="020B0503020203020204" pitchFamily="34" charset="0"/>
                </a:rPr>
                <a:t>nostrud</a:t>
              </a:r>
              <a:r>
                <a:rPr lang="en-US" sz="1400" dirty="0">
                  <a:latin typeface="Avenir" panose="020B0503020203020204" pitchFamily="34" charset="0"/>
                </a:rPr>
                <a:t> exercitation </a:t>
              </a:r>
              <a:r>
                <a:rPr lang="en-US" sz="1400" dirty="0" err="1">
                  <a:latin typeface="Avenir" panose="020B0503020203020204" pitchFamily="34" charset="0"/>
                </a:rPr>
                <a:t>ullamco</a:t>
              </a:r>
              <a:r>
                <a:rPr lang="en-US" sz="1400" dirty="0">
                  <a:latin typeface="Avenir" panose="020B0503020203020204" pitchFamily="34" charset="0"/>
                </a:rPr>
                <a:t> </a:t>
              </a:r>
              <a:r>
                <a:rPr lang="en-US" sz="1400" dirty="0" err="1">
                  <a:latin typeface="Avenir" panose="020B0503020203020204" pitchFamily="34" charset="0"/>
                </a:rPr>
                <a:t>laboris</a:t>
              </a:r>
              <a:r>
                <a:rPr lang="en-US" sz="1400" dirty="0">
                  <a:latin typeface="Avenir" panose="020B0503020203020204" pitchFamily="34" charset="0"/>
                </a:rPr>
                <a:t> nisi </a:t>
              </a:r>
              <a:r>
                <a:rPr lang="en-US" sz="1400" dirty="0" err="1">
                  <a:latin typeface="Avenir" panose="020B0503020203020204" pitchFamily="34" charset="0"/>
                </a:rPr>
                <a:t>ut</a:t>
              </a:r>
              <a:r>
                <a:rPr lang="en-US" sz="1400" dirty="0">
                  <a:latin typeface="Avenir" panose="020B0503020203020204" pitchFamily="34" charset="0"/>
                </a:rPr>
                <a:t> </a:t>
              </a:r>
              <a:r>
                <a:rPr lang="en-US" sz="1400" dirty="0" err="1">
                  <a:latin typeface="Avenir" panose="020B0503020203020204" pitchFamily="34" charset="0"/>
                </a:rPr>
                <a:t>aliquip</a:t>
              </a:r>
              <a:r>
                <a:rPr lang="en-US" sz="1400" dirty="0">
                  <a:latin typeface="Avenir" panose="020B0503020203020204" pitchFamily="34" charset="0"/>
                </a:rPr>
                <a:t> ex </a:t>
              </a:r>
              <a:r>
                <a:rPr lang="en-US" sz="1400" dirty="0" err="1">
                  <a:latin typeface="Avenir" panose="020B0503020203020204" pitchFamily="34" charset="0"/>
                </a:rPr>
                <a:t>ea</a:t>
              </a:r>
              <a:r>
                <a:rPr lang="en-US" sz="1400" dirty="0">
                  <a:latin typeface="Avenir" panose="020B0503020203020204" pitchFamily="34" charset="0"/>
                </a:rPr>
                <a:t> </a:t>
              </a:r>
              <a:r>
                <a:rPr lang="en-US" sz="1400" dirty="0" err="1">
                  <a:latin typeface="Avenir" panose="020B0503020203020204" pitchFamily="34" charset="0"/>
                </a:rPr>
                <a:t>commodo</a:t>
              </a:r>
              <a:r>
                <a:rPr lang="en-US" sz="1400" dirty="0">
                  <a:latin typeface="Avenir" panose="020B0503020203020204" pitchFamily="34" charset="0"/>
                </a:rPr>
                <a:t> </a:t>
              </a:r>
              <a:r>
                <a:rPr lang="en-US" sz="1400" dirty="0" err="1">
                  <a:latin typeface="Avenir" panose="020B0503020203020204" pitchFamily="34" charset="0"/>
                </a:rPr>
                <a:t>consequat</a:t>
              </a:r>
              <a:r>
                <a:rPr lang="en-US" sz="1400" dirty="0">
                  <a:latin typeface="Avenir" panose="020B0503020203020204" pitchFamily="34" charset="0"/>
                </a:rPr>
                <a:t>. 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E03B2EC-9F2B-49C3-8938-75DCCB7D5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9860626" y="1953285"/>
              <a:ext cx="1348966" cy="1348966"/>
            </a:xfrm>
            <a:custGeom>
              <a:avLst/>
              <a:gdLst>
                <a:gd name="connsiteX0" fmla="*/ 674483 w 1348966"/>
                <a:gd name="connsiteY0" fmla="*/ 0 h 1348966"/>
                <a:gd name="connsiteX1" fmla="*/ 1348966 w 1348966"/>
                <a:gd name="connsiteY1" fmla="*/ 674483 h 1348966"/>
                <a:gd name="connsiteX2" fmla="*/ 674483 w 1348966"/>
                <a:gd name="connsiteY2" fmla="*/ 1348966 h 1348966"/>
                <a:gd name="connsiteX3" fmla="*/ 0 w 1348966"/>
                <a:gd name="connsiteY3" fmla="*/ 674483 h 1348966"/>
                <a:gd name="connsiteX4" fmla="*/ 674483 w 1348966"/>
                <a:gd name="connsiteY4" fmla="*/ 0 h 1348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966" h="1348966">
                  <a:moveTo>
                    <a:pt x="674483" y="0"/>
                  </a:moveTo>
                  <a:cubicBezTo>
                    <a:pt x="1046990" y="0"/>
                    <a:pt x="1348966" y="301977"/>
                    <a:pt x="1348966" y="674483"/>
                  </a:cubicBezTo>
                  <a:cubicBezTo>
                    <a:pt x="1348966" y="1046990"/>
                    <a:pt x="1046990" y="1348966"/>
                    <a:pt x="674483" y="1348966"/>
                  </a:cubicBezTo>
                  <a:cubicBezTo>
                    <a:pt x="301976" y="1348966"/>
                    <a:pt x="0" y="1046990"/>
                    <a:pt x="0" y="674483"/>
                  </a:cubicBezTo>
                  <a:cubicBezTo>
                    <a:pt x="0" y="301977"/>
                    <a:pt x="301976" y="0"/>
                    <a:pt x="674483" y="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97840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E57658-89CD-45F1-918C-DDF77908E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MANAGEMENT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57EAA9-2DED-4636-8890-20FDD8CD9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67F42-BC47-468A-9EE9-A10589DE3E8B}"/>
              </a:ext>
            </a:extLst>
          </p:cNvPr>
          <p:cNvSpPr/>
          <p:nvPr/>
        </p:nvSpPr>
        <p:spPr>
          <a:xfrm>
            <a:off x="0" y="1436914"/>
            <a:ext cx="12192000" cy="4982936"/>
          </a:xfrm>
          <a:prstGeom prst="rect">
            <a:avLst/>
          </a:prstGeom>
          <a:pattFill prst="dkDnDiag">
            <a:fgClr>
              <a:schemeClr val="accent4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9A8CC1-060D-407B-BEFE-EF4C16672506}"/>
              </a:ext>
            </a:extLst>
          </p:cNvPr>
          <p:cNvGrpSpPr/>
          <p:nvPr/>
        </p:nvGrpSpPr>
        <p:grpSpPr>
          <a:xfrm>
            <a:off x="833593" y="1833770"/>
            <a:ext cx="2995911" cy="1939510"/>
            <a:chOff x="833593" y="1833770"/>
            <a:chExt cx="2995911" cy="193951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AD7DC14-79CE-4331-A03E-D4ABFEAC4C59}"/>
                </a:ext>
              </a:extLst>
            </p:cNvPr>
            <p:cNvSpPr/>
            <p:nvPr/>
          </p:nvSpPr>
          <p:spPr>
            <a:xfrm>
              <a:off x="833593" y="1833770"/>
              <a:ext cx="2995911" cy="1939510"/>
            </a:xfrm>
            <a:prstGeom prst="rect">
              <a:avLst/>
            </a:prstGeom>
            <a:gradFill>
              <a:gsLst>
                <a:gs pos="25000">
                  <a:schemeClr val="accent1"/>
                </a:gs>
                <a:gs pos="100000">
                  <a:schemeClr val="accent2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venir" panose="020B0503020203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6D0E1C7-36E6-42F3-8788-44E70403F7EF}"/>
                </a:ext>
              </a:extLst>
            </p:cNvPr>
            <p:cNvSpPr/>
            <p:nvPr/>
          </p:nvSpPr>
          <p:spPr>
            <a:xfrm>
              <a:off x="1821444" y="2080406"/>
              <a:ext cx="1877432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00000"/>
                </a:lnSpc>
                <a:spcAft>
                  <a:spcPts val="600"/>
                </a:spcAft>
                <a:buClr>
                  <a:srgbClr val="0BC58A"/>
                </a:buClr>
              </a:pPr>
              <a:r>
                <a:rPr lang="en-US" b="1" dirty="0">
                  <a:solidFill>
                    <a:schemeClr val="bg1"/>
                  </a:solidFill>
                  <a:latin typeface="Avenir Black" panose="020B0803020203020204" pitchFamily="34" charset="0"/>
                  <a:ea typeface="Roboto" pitchFamily="2" charset="0"/>
                </a:rPr>
                <a:t>LOREM IPSUM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C57B6A6-44B0-48A6-9D03-D5EFEFD22878}"/>
                </a:ext>
              </a:extLst>
            </p:cNvPr>
            <p:cNvCxnSpPr>
              <a:cxnSpLocks/>
            </p:cNvCxnSpPr>
            <p:nvPr/>
          </p:nvCxnSpPr>
          <p:spPr>
            <a:xfrm>
              <a:off x="1809750" y="1833770"/>
              <a:ext cx="814388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7F216D8-663B-4823-B767-CC1931CF3892}"/>
                </a:ext>
              </a:extLst>
            </p:cNvPr>
            <p:cNvSpPr/>
            <p:nvPr/>
          </p:nvSpPr>
          <p:spPr>
            <a:xfrm>
              <a:off x="833593" y="2003589"/>
              <a:ext cx="685964" cy="1172208"/>
            </a:xfrm>
            <a:custGeom>
              <a:avLst/>
              <a:gdLst>
                <a:gd name="connsiteX0" fmla="*/ 54172 w 372121"/>
                <a:gd name="connsiteY0" fmla="*/ 0 h 635898"/>
                <a:gd name="connsiteX1" fmla="*/ 372121 w 372121"/>
                <a:gd name="connsiteY1" fmla="*/ 317949 h 635898"/>
                <a:gd name="connsiteX2" fmla="*/ 54172 w 372121"/>
                <a:gd name="connsiteY2" fmla="*/ 635898 h 635898"/>
                <a:gd name="connsiteX3" fmla="*/ 0 w 372121"/>
                <a:gd name="connsiteY3" fmla="*/ 630437 h 635898"/>
                <a:gd name="connsiteX4" fmla="*/ 0 w 372121"/>
                <a:gd name="connsiteY4" fmla="*/ 5461 h 63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121" h="635898">
                  <a:moveTo>
                    <a:pt x="54172" y="0"/>
                  </a:moveTo>
                  <a:cubicBezTo>
                    <a:pt x="229770" y="0"/>
                    <a:pt x="372121" y="142351"/>
                    <a:pt x="372121" y="317949"/>
                  </a:cubicBezTo>
                  <a:cubicBezTo>
                    <a:pt x="372121" y="493547"/>
                    <a:pt x="229770" y="635898"/>
                    <a:pt x="54172" y="635898"/>
                  </a:cubicBezTo>
                  <a:lnTo>
                    <a:pt x="0" y="630437"/>
                  </a:lnTo>
                  <a:lnTo>
                    <a:pt x="0" y="546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Avenir" panose="020B050302020302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CB7A46D-7189-41A9-BC19-07498BA9725B}"/>
                </a:ext>
              </a:extLst>
            </p:cNvPr>
            <p:cNvSpPr/>
            <p:nvPr/>
          </p:nvSpPr>
          <p:spPr>
            <a:xfrm>
              <a:off x="1821444" y="2916409"/>
              <a:ext cx="1877432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lvl="0">
                <a:spcAft>
                  <a:spcPts val="600"/>
                </a:spcAft>
                <a:buClr>
                  <a:srgbClr val="0BC58A"/>
                </a:buClr>
              </a:pP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Lorem ipsum dolor sit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amet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consectetur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adipiscing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elit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53BBC44-5184-4F71-8467-2F8C06600724}"/>
                </a:ext>
              </a:extLst>
            </p:cNvPr>
            <p:cNvSpPr/>
            <p:nvPr/>
          </p:nvSpPr>
          <p:spPr>
            <a:xfrm>
              <a:off x="1821444" y="2374878"/>
              <a:ext cx="1877432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lvl="0">
                <a:spcAft>
                  <a:spcPts val="600"/>
                </a:spcAft>
                <a:buClr>
                  <a:srgbClr val="0BC58A"/>
                </a:buClr>
              </a:pPr>
              <a:r>
                <a:rPr lang="en-US" sz="1400" i="1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Lorem ipsum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B67429F-D79A-4931-86A5-ACE64A22E4D0}"/>
                </a:ext>
              </a:extLst>
            </p:cNvPr>
            <p:cNvCxnSpPr/>
            <p:nvPr/>
          </p:nvCxnSpPr>
          <p:spPr>
            <a:xfrm>
              <a:off x="1821444" y="2753365"/>
              <a:ext cx="1717774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EE5ADE04-7234-46D4-A4AB-D95C78E057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9428" y="2096815"/>
            <a:ext cx="985756" cy="985756"/>
          </a:xfrm>
          <a:custGeom>
            <a:avLst/>
            <a:gdLst>
              <a:gd name="connsiteX0" fmla="*/ 1740353 w 3480706"/>
              <a:gd name="connsiteY0" fmla="*/ 0 h 3480706"/>
              <a:gd name="connsiteX1" fmla="*/ 3480706 w 3480706"/>
              <a:gd name="connsiteY1" fmla="*/ 1740353 h 3480706"/>
              <a:gd name="connsiteX2" fmla="*/ 1740353 w 3480706"/>
              <a:gd name="connsiteY2" fmla="*/ 3480706 h 3480706"/>
              <a:gd name="connsiteX3" fmla="*/ 0 w 3480706"/>
              <a:gd name="connsiteY3" fmla="*/ 1740353 h 3480706"/>
              <a:gd name="connsiteX4" fmla="*/ 1740353 w 3480706"/>
              <a:gd name="connsiteY4" fmla="*/ 0 h 3480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0706" h="3480706">
                <a:moveTo>
                  <a:pt x="1740353" y="0"/>
                </a:moveTo>
                <a:cubicBezTo>
                  <a:pt x="2701523" y="0"/>
                  <a:pt x="3480706" y="779183"/>
                  <a:pt x="3480706" y="1740353"/>
                </a:cubicBezTo>
                <a:cubicBezTo>
                  <a:pt x="3480706" y="2701523"/>
                  <a:pt x="2701523" y="3480706"/>
                  <a:pt x="1740353" y="3480706"/>
                </a:cubicBezTo>
                <a:cubicBezTo>
                  <a:pt x="779183" y="3480706"/>
                  <a:pt x="0" y="2701523"/>
                  <a:pt x="0" y="1740353"/>
                </a:cubicBezTo>
                <a:cubicBezTo>
                  <a:pt x="0" y="779183"/>
                  <a:pt x="779183" y="0"/>
                  <a:pt x="1740353" y="0"/>
                </a:cubicBezTo>
                <a:close/>
              </a:path>
            </a:pathLst>
          </a:cu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40CA88E-0103-4284-88F5-232E9B5A0B0E}"/>
              </a:ext>
            </a:extLst>
          </p:cNvPr>
          <p:cNvGrpSpPr/>
          <p:nvPr/>
        </p:nvGrpSpPr>
        <p:grpSpPr>
          <a:xfrm>
            <a:off x="4800127" y="1833770"/>
            <a:ext cx="2995911" cy="1939510"/>
            <a:chOff x="4800127" y="1833770"/>
            <a:chExt cx="2995911" cy="193951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DFC9A84-107F-40C5-8584-52911B6C2775}"/>
                </a:ext>
              </a:extLst>
            </p:cNvPr>
            <p:cNvSpPr/>
            <p:nvPr/>
          </p:nvSpPr>
          <p:spPr>
            <a:xfrm>
              <a:off x="4800127" y="1833770"/>
              <a:ext cx="2995911" cy="1939510"/>
            </a:xfrm>
            <a:prstGeom prst="rect">
              <a:avLst/>
            </a:prstGeom>
            <a:gradFill>
              <a:gsLst>
                <a:gs pos="25000">
                  <a:schemeClr val="accent1"/>
                </a:gs>
                <a:gs pos="100000">
                  <a:schemeClr val="accent2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venir" panose="020B0503020203020204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2BA59AF-E6DB-4958-81B4-96D871CD3908}"/>
                </a:ext>
              </a:extLst>
            </p:cNvPr>
            <p:cNvSpPr/>
            <p:nvPr/>
          </p:nvSpPr>
          <p:spPr>
            <a:xfrm>
              <a:off x="5787978" y="2080406"/>
              <a:ext cx="1877432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00000"/>
                </a:lnSpc>
                <a:spcAft>
                  <a:spcPts val="600"/>
                </a:spcAft>
                <a:buClr>
                  <a:srgbClr val="0BC58A"/>
                </a:buClr>
              </a:pPr>
              <a:r>
                <a:rPr lang="en-US" b="1" dirty="0">
                  <a:solidFill>
                    <a:schemeClr val="bg1"/>
                  </a:solidFill>
                  <a:latin typeface="Avenir Black" panose="020B0803020203020204" pitchFamily="34" charset="0"/>
                  <a:ea typeface="Roboto" pitchFamily="2" charset="0"/>
                </a:rPr>
                <a:t>LOREM IPSUM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59A22AA-6237-4183-BB50-51C86FF6BD90}"/>
                </a:ext>
              </a:extLst>
            </p:cNvPr>
            <p:cNvCxnSpPr>
              <a:cxnSpLocks/>
            </p:cNvCxnSpPr>
            <p:nvPr/>
          </p:nvCxnSpPr>
          <p:spPr>
            <a:xfrm>
              <a:off x="5776284" y="1833770"/>
              <a:ext cx="814388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F837EA5-2A15-492F-8BA3-6D9E4420042F}"/>
                </a:ext>
              </a:extLst>
            </p:cNvPr>
            <p:cNvSpPr/>
            <p:nvPr/>
          </p:nvSpPr>
          <p:spPr>
            <a:xfrm>
              <a:off x="4800127" y="2003589"/>
              <a:ext cx="685964" cy="1172208"/>
            </a:xfrm>
            <a:custGeom>
              <a:avLst/>
              <a:gdLst>
                <a:gd name="connsiteX0" fmla="*/ 54172 w 372121"/>
                <a:gd name="connsiteY0" fmla="*/ 0 h 635898"/>
                <a:gd name="connsiteX1" fmla="*/ 372121 w 372121"/>
                <a:gd name="connsiteY1" fmla="*/ 317949 h 635898"/>
                <a:gd name="connsiteX2" fmla="*/ 54172 w 372121"/>
                <a:gd name="connsiteY2" fmla="*/ 635898 h 635898"/>
                <a:gd name="connsiteX3" fmla="*/ 0 w 372121"/>
                <a:gd name="connsiteY3" fmla="*/ 630437 h 635898"/>
                <a:gd name="connsiteX4" fmla="*/ 0 w 372121"/>
                <a:gd name="connsiteY4" fmla="*/ 5461 h 63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121" h="635898">
                  <a:moveTo>
                    <a:pt x="54172" y="0"/>
                  </a:moveTo>
                  <a:cubicBezTo>
                    <a:pt x="229770" y="0"/>
                    <a:pt x="372121" y="142351"/>
                    <a:pt x="372121" y="317949"/>
                  </a:cubicBezTo>
                  <a:cubicBezTo>
                    <a:pt x="372121" y="493547"/>
                    <a:pt x="229770" y="635898"/>
                    <a:pt x="54172" y="635898"/>
                  </a:cubicBezTo>
                  <a:lnTo>
                    <a:pt x="0" y="630437"/>
                  </a:lnTo>
                  <a:lnTo>
                    <a:pt x="0" y="546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Avenir" panose="020B0503020203020204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A002C85-95FB-4D24-A494-D8BA76657391}"/>
                </a:ext>
              </a:extLst>
            </p:cNvPr>
            <p:cNvSpPr/>
            <p:nvPr/>
          </p:nvSpPr>
          <p:spPr>
            <a:xfrm>
              <a:off x="5787978" y="2916409"/>
              <a:ext cx="1877432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lvl="0">
                <a:spcAft>
                  <a:spcPts val="600"/>
                </a:spcAft>
                <a:buClr>
                  <a:srgbClr val="0BC58A"/>
                </a:buClr>
              </a:pP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Lorem ipsum dolor sit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amet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consectetur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adipiscing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elit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71A185C-5EB5-41A8-B0BA-9D28CA049030}"/>
                </a:ext>
              </a:extLst>
            </p:cNvPr>
            <p:cNvSpPr/>
            <p:nvPr/>
          </p:nvSpPr>
          <p:spPr>
            <a:xfrm>
              <a:off x="5787978" y="2374878"/>
              <a:ext cx="1877432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lvl="0">
                <a:spcAft>
                  <a:spcPts val="600"/>
                </a:spcAft>
                <a:buClr>
                  <a:srgbClr val="0BC58A"/>
                </a:buClr>
              </a:pPr>
              <a:r>
                <a:rPr lang="en-US" sz="1400" i="1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Lorem ipsum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FCDEE67-C52D-422E-B9FA-8200644F2FD9}"/>
                </a:ext>
              </a:extLst>
            </p:cNvPr>
            <p:cNvCxnSpPr/>
            <p:nvPr/>
          </p:nvCxnSpPr>
          <p:spPr>
            <a:xfrm>
              <a:off x="5787978" y="2753365"/>
              <a:ext cx="1717774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588918C-C5E6-4247-86CB-7D02E16EC290}"/>
              </a:ext>
            </a:extLst>
          </p:cNvPr>
          <p:cNvGrpSpPr/>
          <p:nvPr/>
        </p:nvGrpSpPr>
        <p:grpSpPr>
          <a:xfrm>
            <a:off x="8766661" y="1833770"/>
            <a:ext cx="2995911" cy="1939510"/>
            <a:chOff x="8766661" y="1833770"/>
            <a:chExt cx="2995911" cy="193951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3DC9450-8612-474E-8505-C113395C03D5}"/>
                </a:ext>
              </a:extLst>
            </p:cNvPr>
            <p:cNvSpPr/>
            <p:nvPr/>
          </p:nvSpPr>
          <p:spPr>
            <a:xfrm>
              <a:off x="8766661" y="1833770"/>
              <a:ext cx="2995911" cy="1939510"/>
            </a:xfrm>
            <a:prstGeom prst="rect">
              <a:avLst/>
            </a:prstGeom>
            <a:gradFill>
              <a:gsLst>
                <a:gs pos="25000">
                  <a:schemeClr val="accent1"/>
                </a:gs>
                <a:gs pos="100000">
                  <a:schemeClr val="accent2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venir" panose="020B0503020203020204" pitchFamily="34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BEE5DF0-5AD6-41ED-B42F-E954FF59A04B}"/>
                </a:ext>
              </a:extLst>
            </p:cNvPr>
            <p:cNvSpPr/>
            <p:nvPr/>
          </p:nvSpPr>
          <p:spPr>
            <a:xfrm>
              <a:off x="9754512" y="2080406"/>
              <a:ext cx="1877432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00000"/>
                </a:lnSpc>
                <a:spcAft>
                  <a:spcPts val="600"/>
                </a:spcAft>
                <a:buClr>
                  <a:srgbClr val="0BC58A"/>
                </a:buClr>
              </a:pPr>
              <a:r>
                <a:rPr lang="en-US" b="1" dirty="0">
                  <a:solidFill>
                    <a:schemeClr val="bg1"/>
                  </a:solidFill>
                  <a:latin typeface="Avenir Black" panose="020B0803020203020204" pitchFamily="34" charset="0"/>
                  <a:ea typeface="Roboto" pitchFamily="2" charset="0"/>
                </a:rPr>
                <a:t>LOREM IPSUM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343A454-B04F-4022-B703-C55D1CA782E7}"/>
                </a:ext>
              </a:extLst>
            </p:cNvPr>
            <p:cNvCxnSpPr>
              <a:cxnSpLocks/>
            </p:cNvCxnSpPr>
            <p:nvPr/>
          </p:nvCxnSpPr>
          <p:spPr>
            <a:xfrm>
              <a:off x="9742818" y="1833770"/>
              <a:ext cx="814388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64E72C8-1A07-42F4-A13D-A649E52F298E}"/>
                </a:ext>
              </a:extLst>
            </p:cNvPr>
            <p:cNvSpPr/>
            <p:nvPr/>
          </p:nvSpPr>
          <p:spPr>
            <a:xfrm>
              <a:off x="8766661" y="2003589"/>
              <a:ext cx="685964" cy="1172208"/>
            </a:xfrm>
            <a:custGeom>
              <a:avLst/>
              <a:gdLst>
                <a:gd name="connsiteX0" fmla="*/ 54172 w 372121"/>
                <a:gd name="connsiteY0" fmla="*/ 0 h 635898"/>
                <a:gd name="connsiteX1" fmla="*/ 372121 w 372121"/>
                <a:gd name="connsiteY1" fmla="*/ 317949 h 635898"/>
                <a:gd name="connsiteX2" fmla="*/ 54172 w 372121"/>
                <a:gd name="connsiteY2" fmla="*/ 635898 h 635898"/>
                <a:gd name="connsiteX3" fmla="*/ 0 w 372121"/>
                <a:gd name="connsiteY3" fmla="*/ 630437 h 635898"/>
                <a:gd name="connsiteX4" fmla="*/ 0 w 372121"/>
                <a:gd name="connsiteY4" fmla="*/ 5461 h 63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121" h="635898">
                  <a:moveTo>
                    <a:pt x="54172" y="0"/>
                  </a:moveTo>
                  <a:cubicBezTo>
                    <a:pt x="229770" y="0"/>
                    <a:pt x="372121" y="142351"/>
                    <a:pt x="372121" y="317949"/>
                  </a:cubicBezTo>
                  <a:cubicBezTo>
                    <a:pt x="372121" y="493547"/>
                    <a:pt x="229770" y="635898"/>
                    <a:pt x="54172" y="635898"/>
                  </a:cubicBezTo>
                  <a:lnTo>
                    <a:pt x="0" y="630437"/>
                  </a:lnTo>
                  <a:lnTo>
                    <a:pt x="0" y="546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Avenir" panose="020B0503020203020204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5BB230A-28AD-46B6-91F0-EAA1070A4035}"/>
                </a:ext>
              </a:extLst>
            </p:cNvPr>
            <p:cNvSpPr/>
            <p:nvPr/>
          </p:nvSpPr>
          <p:spPr>
            <a:xfrm>
              <a:off x="9754512" y="2916409"/>
              <a:ext cx="1877432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lvl="0">
                <a:spcAft>
                  <a:spcPts val="600"/>
                </a:spcAft>
                <a:buClr>
                  <a:srgbClr val="0BC58A"/>
                </a:buClr>
              </a:pP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Lorem ipsum dolor sit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amet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consectetur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adipiscing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elit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19ADDE4-5073-4350-93CD-FF7ADE756583}"/>
                </a:ext>
              </a:extLst>
            </p:cNvPr>
            <p:cNvSpPr/>
            <p:nvPr/>
          </p:nvSpPr>
          <p:spPr>
            <a:xfrm>
              <a:off x="9754512" y="2374878"/>
              <a:ext cx="1877432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lvl="0">
                <a:spcAft>
                  <a:spcPts val="600"/>
                </a:spcAft>
                <a:buClr>
                  <a:srgbClr val="0BC58A"/>
                </a:buClr>
              </a:pPr>
              <a:r>
                <a:rPr lang="en-US" sz="1400" i="1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Lorem ipsum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86B24BA-2385-4225-89FA-CB83172A22EA}"/>
                </a:ext>
              </a:extLst>
            </p:cNvPr>
            <p:cNvCxnSpPr/>
            <p:nvPr/>
          </p:nvCxnSpPr>
          <p:spPr>
            <a:xfrm>
              <a:off x="9754512" y="2753365"/>
              <a:ext cx="1717774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256A7B4-6817-48E3-B84A-FDA184B0FE56}"/>
              </a:ext>
            </a:extLst>
          </p:cNvPr>
          <p:cNvGrpSpPr/>
          <p:nvPr/>
        </p:nvGrpSpPr>
        <p:grpSpPr>
          <a:xfrm>
            <a:off x="833593" y="4083484"/>
            <a:ext cx="2995911" cy="1939510"/>
            <a:chOff x="833593" y="4083484"/>
            <a:chExt cx="2995911" cy="193951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11B9DFF-D709-4537-A301-2CF4E5A52ED3}"/>
                </a:ext>
              </a:extLst>
            </p:cNvPr>
            <p:cNvSpPr/>
            <p:nvPr/>
          </p:nvSpPr>
          <p:spPr>
            <a:xfrm>
              <a:off x="833593" y="4083484"/>
              <a:ext cx="2995911" cy="1939510"/>
            </a:xfrm>
            <a:prstGeom prst="rect">
              <a:avLst/>
            </a:prstGeom>
            <a:gradFill>
              <a:gsLst>
                <a:gs pos="25000">
                  <a:schemeClr val="accent1"/>
                </a:gs>
                <a:gs pos="100000">
                  <a:schemeClr val="accent2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venir" panose="020B0503020203020204" pitchFamily="34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995CAD4-F135-43EF-81AB-DB15488DE8D4}"/>
                </a:ext>
              </a:extLst>
            </p:cNvPr>
            <p:cNvSpPr/>
            <p:nvPr/>
          </p:nvSpPr>
          <p:spPr>
            <a:xfrm>
              <a:off x="1821444" y="4330120"/>
              <a:ext cx="1877432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00000"/>
                </a:lnSpc>
                <a:spcAft>
                  <a:spcPts val="600"/>
                </a:spcAft>
                <a:buClr>
                  <a:srgbClr val="0BC58A"/>
                </a:buClr>
              </a:pPr>
              <a:r>
                <a:rPr lang="en-US" b="1" dirty="0">
                  <a:solidFill>
                    <a:schemeClr val="bg1"/>
                  </a:solidFill>
                  <a:latin typeface="Avenir Black" panose="020B0803020203020204" pitchFamily="34" charset="0"/>
                  <a:ea typeface="Roboto" pitchFamily="2" charset="0"/>
                </a:rPr>
                <a:t>LOREM IPSUM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BB7178F-04FE-4841-B706-EAD55FBE6DBD}"/>
                </a:ext>
              </a:extLst>
            </p:cNvPr>
            <p:cNvCxnSpPr>
              <a:cxnSpLocks/>
            </p:cNvCxnSpPr>
            <p:nvPr/>
          </p:nvCxnSpPr>
          <p:spPr>
            <a:xfrm>
              <a:off x="1809750" y="4083484"/>
              <a:ext cx="814388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75D0F61-0350-448C-A419-C23EDE57EE15}"/>
                </a:ext>
              </a:extLst>
            </p:cNvPr>
            <p:cNvSpPr/>
            <p:nvPr/>
          </p:nvSpPr>
          <p:spPr>
            <a:xfrm>
              <a:off x="833593" y="4253303"/>
              <a:ext cx="685964" cy="1172208"/>
            </a:xfrm>
            <a:custGeom>
              <a:avLst/>
              <a:gdLst>
                <a:gd name="connsiteX0" fmla="*/ 54172 w 372121"/>
                <a:gd name="connsiteY0" fmla="*/ 0 h 635898"/>
                <a:gd name="connsiteX1" fmla="*/ 372121 w 372121"/>
                <a:gd name="connsiteY1" fmla="*/ 317949 h 635898"/>
                <a:gd name="connsiteX2" fmla="*/ 54172 w 372121"/>
                <a:gd name="connsiteY2" fmla="*/ 635898 h 635898"/>
                <a:gd name="connsiteX3" fmla="*/ 0 w 372121"/>
                <a:gd name="connsiteY3" fmla="*/ 630437 h 635898"/>
                <a:gd name="connsiteX4" fmla="*/ 0 w 372121"/>
                <a:gd name="connsiteY4" fmla="*/ 5461 h 63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121" h="635898">
                  <a:moveTo>
                    <a:pt x="54172" y="0"/>
                  </a:moveTo>
                  <a:cubicBezTo>
                    <a:pt x="229770" y="0"/>
                    <a:pt x="372121" y="142351"/>
                    <a:pt x="372121" y="317949"/>
                  </a:cubicBezTo>
                  <a:cubicBezTo>
                    <a:pt x="372121" y="493547"/>
                    <a:pt x="229770" y="635898"/>
                    <a:pt x="54172" y="635898"/>
                  </a:cubicBezTo>
                  <a:lnTo>
                    <a:pt x="0" y="630437"/>
                  </a:lnTo>
                  <a:lnTo>
                    <a:pt x="0" y="546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Avenir" panose="020B0503020203020204" pitchFamily="34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571659B-2F8C-459D-A28E-E402840D72CC}"/>
                </a:ext>
              </a:extLst>
            </p:cNvPr>
            <p:cNvSpPr/>
            <p:nvPr/>
          </p:nvSpPr>
          <p:spPr>
            <a:xfrm>
              <a:off x="1821444" y="5166123"/>
              <a:ext cx="1877432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lvl="0">
                <a:spcAft>
                  <a:spcPts val="600"/>
                </a:spcAft>
                <a:buClr>
                  <a:srgbClr val="0BC58A"/>
                </a:buClr>
              </a:pP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Lorem ipsum dolor sit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amet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consectetur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adipiscing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elit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3D2152C-D9E5-4687-8747-13D5D31CBC82}"/>
                </a:ext>
              </a:extLst>
            </p:cNvPr>
            <p:cNvSpPr/>
            <p:nvPr/>
          </p:nvSpPr>
          <p:spPr>
            <a:xfrm>
              <a:off x="1821444" y="4624592"/>
              <a:ext cx="1877432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lvl="0">
                <a:spcAft>
                  <a:spcPts val="600"/>
                </a:spcAft>
                <a:buClr>
                  <a:srgbClr val="0BC58A"/>
                </a:buClr>
              </a:pPr>
              <a:r>
                <a:rPr lang="en-US" sz="1400" i="1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Lorem ipsum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7902AB5-B75E-4F57-8C0D-D4FFB1CBEDD3}"/>
                </a:ext>
              </a:extLst>
            </p:cNvPr>
            <p:cNvCxnSpPr/>
            <p:nvPr/>
          </p:nvCxnSpPr>
          <p:spPr>
            <a:xfrm>
              <a:off x="1821444" y="5003079"/>
              <a:ext cx="1717774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310B81E-E32F-46AA-85EB-273EB0DD1002}"/>
              </a:ext>
            </a:extLst>
          </p:cNvPr>
          <p:cNvGrpSpPr/>
          <p:nvPr/>
        </p:nvGrpSpPr>
        <p:grpSpPr>
          <a:xfrm>
            <a:off x="4800127" y="4083484"/>
            <a:ext cx="2995911" cy="1939510"/>
            <a:chOff x="4800127" y="4083484"/>
            <a:chExt cx="2995911" cy="193951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0ECB3A7-1202-4B6C-913B-209F385E01D3}"/>
                </a:ext>
              </a:extLst>
            </p:cNvPr>
            <p:cNvSpPr/>
            <p:nvPr/>
          </p:nvSpPr>
          <p:spPr>
            <a:xfrm>
              <a:off x="4800127" y="4083484"/>
              <a:ext cx="2995911" cy="1939510"/>
            </a:xfrm>
            <a:prstGeom prst="rect">
              <a:avLst/>
            </a:prstGeom>
            <a:gradFill>
              <a:gsLst>
                <a:gs pos="25000">
                  <a:schemeClr val="accent1"/>
                </a:gs>
                <a:gs pos="100000">
                  <a:schemeClr val="accent2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venir" panose="020B0503020203020204" pitchFamily="34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1EADB22-4BCC-4BE3-B089-43146896BB06}"/>
                </a:ext>
              </a:extLst>
            </p:cNvPr>
            <p:cNvSpPr/>
            <p:nvPr/>
          </p:nvSpPr>
          <p:spPr>
            <a:xfrm>
              <a:off x="5787978" y="4330120"/>
              <a:ext cx="1877432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00000"/>
                </a:lnSpc>
                <a:spcAft>
                  <a:spcPts val="600"/>
                </a:spcAft>
                <a:buClr>
                  <a:srgbClr val="0BC58A"/>
                </a:buClr>
              </a:pPr>
              <a:r>
                <a:rPr lang="en-US" b="1" dirty="0">
                  <a:solidFill>
                    <a:schemeClr val="bg1"/>
                  </a:solidFill>
                  <a:latin typeface="Avenir Black" panose="020B0803020203020204" pitchFamily="34" charset="0"/>
                  <a:ea typeface="Roboto" pitchFamily="2" charset="0"/>
                </a:rPr>
                <a:t>LOREM IPSUM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254B85E-8454-4121-92AF-39B3F7CEE8F8}"/>
                </a:ext>
              </a:extLst>
            </p:cNvPr>
            <p:cNvCxnSpPr>
              <a:cxnSpLocks/>
            </p:cNvCxnSpPr>
            <p:nvPr/>
          </p:nvCxnSpPr>
          <p:spPr>
            <a:xfrm>
              <a:off x="5776284" y="4083484"/>
              <a:ext cx="814388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6A04F6E-EA8E-4EEC-9A7D-C2C3C3084C54}"/>
                </a:ext>
              </a:extLst>
            </p:cNvPr>
            <p:cNvSpPr/>
            <p:nvPr/>
          </p:nvSpPr>
          <p:spPr>
            <a:xfrm>
              <a:off x="4800127" y="4253303"/>
              <a:ext cx="685964" cy="1172208"/>
            </a:xfrm>
            <a:custGeom>
              <a:avLst/>
              <a:gdLst>
                <a:gd name="connsiteX0" fmla="*/ 54172 w 372121"/>
                <a:gd name="connsiteY0" fmla="*/ 0 h 635898"/>
                <a:gd name="connsiteX1" fmla="*/ 372121 w 372121"/>
                <a:gd name="connsiteY1" fmla="*/ 317949 h 635898"/>
                <a:gd name="connsiteX2" fmla="*/ 54172 w 372121"/>
                <a:gd name="connsiteY2" fmla="*/ 635898 h 635898"/>
                <a:gd name="connsiteX3" fmla="*/ 0 w 372121"/>
                <a:gd name="connsiteY3" fmla="*/ 630437 h 635898"/>
                <a:gd name="connsiteX4" fmla="*/ 0 w 372121"/>
                <a:gd name="connsiteY4" fmla="*/ 5461 h 63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121" h="635898">
                  <a:moveTo>
                    <a:pt x="54172" y="0"/>
                  </a:moveTo>
                  <a:cubicBezTo>
                    <a:pt x="229770" y="0"/>
                    <a:pt x="372121" y="142351"/>
                    <a:pt x="372121" y="317949"/>
                  </a:cubicBezTo>
                  <a:cubicBezTo>
                    <a:pt x="372121" y="493547"/>
                    <a:pt x="229770" y="635898"/>
                    <a:pt x="54172" y="635898"/>
                  </a:cubicBezTo>
                  <a:lnTo>
                    <a:pt x="0" y="630437"/>
                  </a:lnTo>
                  <a:lnTo>
                    <a:pt x="0" y="546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Avenir" panose="020B0503020203020204" pitchFamily="34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6EF0208-6B4E-4978-90F9-33B5E7A3B4A5}"/>
                </a:ext>
              </a:extLst>
            </p:cNvPr>
            <p:cNvSpPr/>
            <p:nvPr/>
          </p:nvSpPr>
          <p:spPr>
            <a:xfrm>
              <a:off x="5787978" y="5166123"/>
              <a:ext cx="1877432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lvl="0">
                <a:spcAft>
                  <a:spcPts val="600"/>
                </a:spcAft>
                <a:buClr>
                  <a:srgbClr val="0BC58A"/>
                </a:buClr>
              </a:pP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Lorem ipsum dolor sit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amet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consectetur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adipiscing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elit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9C03E27-E8CA-4D54-A351-CCAEFFC49AF7}"/>
                </a:ext>
              </a:extLst>
            </p:cNvPr>
            <p:cNvSpPr/>
            <p:nvPr/>
          </p:nvSpPr>
          <p:spPr>
            <a:xfrm>
              <a:off x="5787978" y="4624592"/>
              <a:ext cx="1877432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lvl="0">
                <a:spcAft>
                  <a:spcPts val="600"/>
                </a:spcAft>
                <a:buClr>
                  <a:srgbClr val="0BC58A"/>
                </a:buClr>
              </a:pPr>
              <a:r>
                <a:rPr lang="en-US" sz="1400" i="1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Lorem ipsum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50BFD21-164D-4EEF-A912-8F428E4C3E9A}"/>
                </a:ext>
              </a:extLst>
            </p:cNvPr>
            <p:cNvCxnSpPr/>
            <p:nvPr/>
          </p:nvCxnSpPr>
          <p:spPr>
            <a:xfrm>
              <a:off x="5787978" y="5003079"/>
              <a:ext cx="1717774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81596A6-05D9-456A-922F-FCE77A0F3FE5}"/>
              </a:ext>
            </a:extLst>
          </p:cNvPr>
          <p:cNvGrpSpPr/>
          <p:nvPr/>
        </p:nvGrpSpPr>
        <p:grpSpPr>
          <a:xfrm>
            <a:off x="8766661" y="4083484"/>
            <a:ext cx="2995911" cy="1939510"/>
            <a:chOff x="8766661" y="4083484"/>
            <a:chExt cx="2995911" cy="193951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1EB9BF1-53D6-4C5A-835A-D0B81F927FEF}"/>
                </a:ext>
              </a:extLst>
            </p:cNvPr>
            <p:cNvSpPr/>
            <p:nvPr/>
          </p:nvSpPr>
          <p:spPr>
            <a:xfrm>
              <a:off x="8766661" y="4083484"/>
              <a:ext cx="2995911" cy="1939510"/>
            </a:xfrm>
            <a:prstGeom prst="rect">
              <a:avLst/>
            </a:prstGeom>
            <a:gradFill>
              <a:gsLst>
                <a:gs pos="25000">
                  <a:schemeClr val="accent1"/>
                </a:gs>
                <a:gs pos="100000">
                  <a:schemeClr val="accent2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Avenir" panose="020B0503020203020204" pitchFamily="34" charset="0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99E210A-A13C-4842-8A8B-9A21FB1779D7}"/>
                </a:ext>
              </a:extLst>
            </p:cNvPr>
            <p:cNvSpPr/>
            <p:nvPr/>
          </p:nvSpPr>
          <p:spPr>
            <a:xfrm>
              <a:off x="9754512" y="4330120"/>
              <a:ext cx="1877432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00000"/>
                </a:lnSpc>
                <a:spcAft>
                  <a:spcPts val="600"/>
                </a:spcAft>
                <a:buClr>
                  <a:srgbClr val="0BC58A"/>
                </a:buClr>
              </a:pPr>
              <a:r>
                <a:rPr lang="en-US" b="1" dirty="0">
                  <a:solidFill>
                    <a:schemeClr val="bg1"/>
                  </a:solidFill>
                  <a:latin typeface="Avenir Black" panose="020B0803020203020204" pitchFamily="34" charset="0"/>
                  <a:ea typeface="Roboto" pitchFamily="2" charset="0"/>
                </a:rPr>
                <a:t>LOREM IPSUM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4D58402C-A958-4B8F-A97E-43868A9D3E8B}"/>
                </a:ext>
              </a:extLst>
            </p:cNvPr>
            <p:cNvCxnSpPr>
              <a:cxnSpLocks/>
            </p:cNvCxnSpPr>
            <p:nvPr/>
          </p:nvCxnSpPr>
          <p:spPr>
            <a:xfrm>
              <a:off x="9742818" y="4083484"/>
              <a:ext cx="814388" cy="0"/>
            </a:xfrm>
            <a:prstGeom prst="line">
              <a:avLst/>
            </a:prstGeom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EE26AB6-A605-4F66-BAEE-FDFD7C3A131C}"/>
                </a:ext>
              </a:extLst>
            </p:cNvPr>
            <p:cNvSpPr/>
            <p:nvPr/>
          </p:nvSpPr>
          <p:spPr>
            <a:xfrm>
              <a:off x="8766661" y="4253303"/>
              <a:ext cx="685964" cy="1172208"/>
            </a:xfrm>
            <a:custGeom>
              <a:avLst/>
              <a:gdLst>
                <a:gd name="connsiteX0" fmla="*/ 54172 w 372121"/>
                <a:gd name="connsiteY0" fmla="*/ 0 h 635898"/>
                <a:gd name="connsiteX1" fmla="*/ 372121 w 372121"/>
                <a:gd name="connsiteY1" fmla="*/ 317949 h 635898"/>
                <a:gd name="connsiteX2" fmla="*/ 54172 w 372121"/>
                <a:gd name="connsiteY2" fmla="*/ 635898 h 635898"/>
                <a:gd name="connsiteX3" fmla="*/ 0 w 372121"/>
                <a:gd name="connsiteY3" fmla="*/ 630437 h 635898"/>
                <a:gd name="connsiteX4" fmla="*/ 0 w 372121"/>
                <a:gd name="connsiteY4" fmla="*/ 5461 h 63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121" h="635898">
                  <a:moveTo>
                    <a:pt x="54172" y="0"/>
                  </a:moveTo>
                  <a:cubicBezTo>
                    <a:pt x="229770" y="0"/>
                    <a:pt x="372121" y="142351"/>
                    <a:pt x="372121" y="317949"/>
                  </a:cubicBezTo>
                  <a:cubicBezTo>
                    <a:pt x="372121" y="493547"/>
                    <a:pt x="229770" y="635898"/>
                    <a:pt x="54172" y="635898"/>
                  </a:cubicBezTo>
                  <a:lnTo>
                    <a:pt x="0" y="630437"/>
                  </a:lnTo>
                  <a:lnTo>
                    <a:pt x="0" y="546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Avenir" panose="020B0503020203020204" pitchFamily="34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3EED283-86D5-458B-BC1C-2D56F9585033}"/>
                </a:ext>
              </a:extLst>
            </p:cNvPr>
            <p:cNvSpPr/>
            <p:nvPr/>
          </p:nvSpPr>
          <p:spPr>
            <a:xfrm>
              <a:off x="9754512" y="5166123"/>
              <a:ext cx="1877432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lvl="0">
                <a:spcAft>
                  <a:spcPts val="600"/>
                </a:spcAft>
                <a:buClr>
                  <a:srgbClr val="0BC58A"/>
                </a:buClr>
              </a:pP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Lorem ipsum dolor sit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amet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consectetur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adipiscing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elit</a:t>
              </a:r>
              <a:r>
                <a:rPr lang="en-US" sz="1400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51A1F5F-0F61-47A2-A806-1BF6C04860BF}"/>
                </a:ext>
              </a:extLst>
            </p:cNvPr>
            <p:cNvSpPr/>
            <p:nvPr/>
          </p:nvSpPr>
          <p:spPr>
            <a:xfrm>
              <a:off x="9754512" y="4624592"/>
              <a:ext cx="1877432" cy="215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lvl="0">
                <a:spcAft>
                  <a:spcPts val="600"/>
                </a:spcAft>
                <a:buClr>
                  <a:srgbClr val="0BC58A"/>
                </a:buClr>
              </a:pPr>
              <a:r>
                <a:rPr lang="en-US" sz="1400" i="1" dirty="0">
                  <a:solidFill>
                    <a:prstClr val="white"/>
                  </a:solidFill>
                  <a:latin typeface="Avenir" panose="020B0503020203020204" pitchFamily="34" charset="0"/>
                  <a:ea typeface="Roboto" pitchFamily="2" charset="0"/>
                </a:rPr>
                <a:t>Lorem ipsum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D7D0D27-F1EB-4A8D-BD51-70ED9D837C2F}"/>
                </a:ext>
              </a:extLst>
            </p:cNvPr>
            <p:cNvCxnSpPr/>
            <p:nvPr/>
          </p:nvCxnSpPr>
          <p:spPr>
            <a:xfrm>
              <a:off x="9754512" y="5003079"/>
              <a:ext cx="1717774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4" name="Picture 83">
            <a:extLst>
              <a:ext uri="{FF2B5EF4-FFF2-40B4-BE49-F238E27FC236}">
                <a16:creationId xmlns:a16="http://schemas.microsoft.com/office/drawing/2014/main" id="{A5CA534F-4514-419D-BA48-6B54B22B32C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95962" y="2096815"/>
            <a:ext cx="985756" cy="985756"/>
          </a:xfrm>
          <a:custGeom>
            <a:avLst/>
            <a:gdLst>
              <a:gd name="connsiteX0" fmla="*/ 1033639 w 2067278"/>
              <a:gd name="connsiteY0" fmla="*/ 0 h 2067278"/>
              <a:gd name="connsiteX1" fmla="*/ 2067278 w 2067278"/>
              <a:gd name="connsiteY1" fmla="*/ 1033639 h 2067278"/>
              <a:gd name="connsiteX2" fmla="*/ 1033639 w 2067278"/>
              <a:gd name="connsiteY2" fmla="*/ 2067278 h 2067278"/>
              <a:gd name="connsiteX3" fmla="*/ 0 w 2067278"/>
              <a:gd name="connsiteY3" fmla="*/ 1033639 h 2067278"/>
              <a:gd name="connsiteX4" fmla="*/ 1033639 w 2067278"/>
              <a:gd name="connsiteY4" fmla="*/ 0 h 2067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7278" h="2067278">
                <a:moveTo>
                  <a:pt x="1033639" y="0"/>
                </a:moveTo>
                <a:cubicBezTo>
                  <a:pt x="1604502" y="0"/>
                  <a:pt x="2067278" y="462776"/>
                  <a:pt x="2067278" y="1033639"/>
                </a:cubicBezTo>
                <a:cubicBezTo>
                  <a:pt x="2067278" y="1604502"/>
                  <a:pt x="1604502" y="2067278"/>
                  <a:pt x="1033639" y="2067278"/>
                </a:cubicBezTo>
                <a:cubicBezTo>
                  <a:pt x="462776" y="2067278"/>
                  <a:pt x="0" y="1604502"/>
                  <a:pt x="0" y="1033639"/>
                </a:cubicBezTo>
                <a:cubicBezTo>
                  <a:pt x="0" y="462776"/>
                  <a:pt x="462776" y="0"/>
                  <a:pt x="1033639" y="0"/>
                </a:cubicBezTo>
                <a:close/>
              </a:path>
            </a:pathLst>
          </a:cu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A2841018-CDDB-40EB-8FEF-6CB2B64CBDD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362496" y="2096815"/>
            <a:ext cx="985756" cy="985756"/>
          </a:xfrm>
          <a:custGeom>
            <a:avLst/>
            <a:gdLst>
              <a:gd name="connsiteX0" fmla="*/ 1827937 w 3655873"/>
              <a:gd name="connsiteY0" fmla="*/ 0 h 3655873"/>
              <a:gd name="connsiteX1" fmla="*/ 3655873 w 3655873"/>
              <a:gd name="connsiteY1" fmla="*/ 1827937 h 3655873"/>
              <a:gd name="connsiteX2" fmla="*/ 1827937 w 3655873"/>
              <a:gd name="connsiteY2" fmla="*/ 3655873 h 3655873"/>
              <a:gd name="connsiteX3" fmla="*/ 0 w 3655873"/>
              <a:gd name="connsiteY3" fmla="*/ 1827937 h 3655873"/>
              <a:gd name="connsiteX4" fmla="*/ 1827937 w 3655873"/>
              <a:gd name="connsiteY4" fmla="*/ 0 h 365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5873" h="3655873">
                <a:moveTo>
                  <a:pt x="1827937" y="0"/>
                </a:moveTo>
                <a:cubicBezTo>
                  <a:pt x="2837478" y="0"/>
                  <a:pt x="3655873" y="818396"/>
                  <a:pt x="3655873" y="1827937"/>
                </a:cubicBezTo>
                <a:cubicBezTo>
                  <a:pt x="3655873" y="2837478"/>
                  <a:pt x="2837478" y="3655873"/>
                  <a:pt x="1827937" y="3655873"/>
                </a:cubicBezTo>
                <a:cubicBezTo>
                  <a:pt x="818396" y="3655873"/>
                  <a:pt x="0" y="2837478"/>
                  <a:pt x="0" y="1827937"/>
                </a:cubicBezTo>
                <a:cubicBezTo>
                  <a:pt x="0" y="818396"/>
                  <a:pt x="818396" y="0"/>
                  <a:pt x="1827937" y="0"/>
                </a:cubicBezTo>
                <a:close/>
              </a:path>
            </a:pathLst>
          </a:cu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3C43F732-677E-423C-A9F7-F43DA66564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9429" y="4346529"/>
            <a:ext cx="985756" cy="985756"/>
          </a:xfrm>
          <a:custGeom>
            <a:avLst/>
            <a:gdLst>
              <a:gd name="connsiteX0" fmla="*/ 1338140 w 2676279"/>
              <a:gd name="connsiteY0" fmla="*/ 0 h 2676279"/>
              <a:gd name="connsiteX1" fmla="*/ 2676279 w 2676279"/>
              <a:gd name="connsiteY1" fmla="*/ 1338140 h 2676279"/>
              <a:gd name="connsiteX2" fmla="*/ 1338140 w 2676279"/>
              <a:gd name="connsiteY2" fmla="*/ 2676279 h 2676279"/>
              <a:gd name="connsiteX3" fmla="*/ 0 w 2676279"/>
              <a:gd name="connsiteY3" fmla="*/ 1338140 h 2676279"/>
              <a:gd name="connsiteX4" fmla="*/ 1338140 w 2676279"/>
              <a:gd name="connsiteY4" fmla="*/ 0 h 2676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6279" h="2676279">
                <a:moveTo>
                  <a:pt x="1338140" y="0"/>
                </a:moveTo>
                <a:cubicBezTo>
                  <a:pt x="2077173" y="0"/>
                  <a:pt x="2676279" y="599106"/>
                  <a:pt x="2676279" y="1338140"/>
                </a:cubicBezTo>
                <a:cubicBezTo>
                  <a:pt x="2676279" y="2077173"/>
                  <a:pt x="2077173" y="2676279"/>
                  <a:pt x="1338140" y="2676279"/>
                </a:cubicBezTo>
                <a:cubicBezTo>
                  <a:pt x="599106" y="2676279"/>
                  <a:pt x="0" y="2077173"/>
                  <a:pt x="0" y="1338140"/>
                </a:cubicBezTo>
                <a:cubicBezTo>
                  <a:pt x="0" y="599106"/>
                  <a:pt x="599106" y="0"/>
                  <a:pt x="1338140" y="0"/>
                </a:cubicBezTo>
                <a:close/>
              </a:path>
            </a:pathLst>
          </a:cu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5F359B59-2924-4832-9FC0-640C72B3548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95963" y="4346530"/>
            <a:ext cx="985756" cy="985756"/>
          </a:xfrm>
          <a:custGeom>
            <a:avLst/>
            <a:gdLst>
              <a:gd name="connsiteX0" fmla="*/ 1527694 w 3055387"/>
              <a:gd name="connsiteY0" fmla="*/ 0 h 3055387"/>
              <a:gd name="connsiteX1" fmla="*/ 3055387 w 3055387"/>
              <a:gd name="connsiteY1" fmla="*/ 1527694 h 3055387"/>
              <a:gd name="connsiteX2" fmla="*/ 1527694 w 3055387"/>
              <a:gd name="connsiteY2" fmla="*/ 3055387 h 3055387"/>
              <a:gd name="connsiteX3" fmla="*/ 0 w 3055387"/>
              <a:gd name="connsiteY3" fmla="*/ 1527694 h 3055387"/>
              <a:gd name="connsiteX4" fmla="*/ 1527694 w 3055387"/>
              <a:gd name="connsiteY4" fmla="*/ 0 h 3055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5387" h="3055387">
                <a:moveTo>
                  <a:pt x="1527694" y="0"/>
                </a:moveTo>
                <a:cubicBezTo>
                  <a:pt x="2371415" y="0"/>
                  <a:pt x="3055387" y="683972"/>
                  <a:pt x="3055387" y="1527694"/>
                </a:cubicBezTo>
                <a:cubicBezTo>
                  <a:pt x="3055387" y="2371415"/>
                  <a:pt x="2371415" y="3055387"/>
                  <a:pt x="1527694" y="3055387"/>
                </a:cubicBezTo>
                <a:cubicBezTo>
                  <a:pt x="683972" y="3055387"/>
                  <a:pt x="0" y="2371415"/>
                  <a:pt x="0" y="1527694"/>
                </a:cubicBezTo>
                <a:cubicBezTo>
                  <a:pt x="0" y="683972"/>
                  <a:pt x="683972" y="0"/>
                  <a:pt x="1527694" y="0"/>
                </a:cubicBezTo>
                <a:close/>
              </a:path>
            </a:pathLst>
          </a:cu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2A340049-E53A-40A7-89A8-E798D906561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2497" y="4346530"/>
            <a:ext cx="985755" cy="985755"/>
          </a:xfrm>
          <a:custGeom>
            <a:avLst/>
            <a:gdLst>
              <a:gd name="connsiteX0" fmla="*/ 482867 w 965733"/>
              <a:gd name="connsiteY0" fmla="*/ 0 h 965733"/>
              <a:gd name="connsiteX1" fmla="*/ 965733 w 965733"/>
              <a:gd name="connsiteY1" fmla="*/ 482867 h 965733"/>
              <a:gd name="connsiteX2" fmla="*/ 482867 w 965733"/>
              <a:gd name="connsiteY2" fmla="*/ 965733 h 965733"/>
              <a:gd name="connsiteX3" fmla="*/ 0 w 965733"/>
              <a:gd name="connsiteY3" fmla="*/ 482867 h 965733"/>
              <a:gd name="connsiteX4" fmla="*/ 482867 w 965733"/>
              <a:gd name="connsiteY4" fmla="*/ 0 h 965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5733" h="965733">
                <a:moveTo>
                  <a:pt x="482867" y="0"/>
                </a:moveTo>
                <a:cubicBezTo>
                  <a:pt x="749546" y="0"/>
                  <a:pt x="965733" y="216187"/>
                  <a:pt x="965733" y="482867"/>
                </a:cubicBezTo>
                <a:cubicBezTo>
                  <a:pt x="965733" y="749546"/>
                  <a:pt x="749546" y="965733"/>
                  <a:pt x="482867" y="965733"/>
                </a:cubicBezTo>
                <a:cubicBezTo>
                  <a:pt x="216187" y="965733"/>
                  <a:pt x="0" y="749546"/>
                  <a:pt x="0" y="482867"/>
                </a:cubicBezTo>
                <a:cubicBezTo>
                  <a:pt x="0" y="216187"/>
                  <a:pt x="216187" y="0"/>
                  <a:pt x="482867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0588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FA682F51-16C4-419D-94ED-75F7340B1B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13166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7787623-9738-4C4A-B66E-C22235A87E82}"/>
              </a:ext>
            </a:extLst>
          </p:cNvPr>
          <p:cNvSpPr/>
          <p:nvPr/>
        </p:nvSpPr>
        <p:spPr>
          <a:xfrm>
            <a:off x="-1" y="0"/>
            <a:ext cx="5125014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88000"/>
                </a:schemeClr>
              </a:gs>
              <a:gs pos="100000">
                <a:schemeClr val="accent2">
                  <a:alpha val="9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C9787E-4F8A-498E-9C67-521D89894289}"/>
              </a:ext>
            </a:extLst>
          </p:cNvPr>
          <p:cNvSpPr/>
          <p:nvPr/>
        </p:nvSpPr>
        <p:spPr>
          <a:xfrm>
            <a:off x="5131660" y="0"/>
            <a:ext cx="706034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A32A822-54CE-499F-8A87-FAEBF36A59E0}"/>
              </a:ext>
            </a:extLst>
          </p:cNvPr>
          <p:cNvSpPr/>
          <p:nvPr/>
        </p:nvSpPr>
        <p:spPr>
          <a:xfrm rot="5400000">
            <a:off x="11382375" y="6519420"/>
            <a:ext cx="228600" cy="448561"/>
          </a:xfrm>
          <a:custGeom>
            <a:avLst/>
            <a:gdLst>
              <a:gd name="connsiteX0" fmla="*/ 3214688 w 3276600"/>
              <a:gd name="connsiteY0" fmla="*/ 0 h 6429376"/>
              <a:gd name="connsiteX1" fmla="*/ 3276600 w 3276600"/>
              <a:gd name="connsiteY1" fmla="*/ 1566 h 6429376"/>
              <a:gd name="connsiteX2" fmla="*/ 3276600 w 3276600"/>
              <a:gd name="connsiteY2" fmla="*/ 6427811 h 6429376"/>
              <a:gd name="connsiteX3" fmla="*/ 3214688 w 3276600"/>
              <a:gd name="connsiteY3" fmla="*/ 6429376 h 6429376"/>
              <a:gd name="connsiteX4" fmla="*/ 0 w 3276600"/>
              <a:gd name="connsiteY4" fmla="*/ 3214688 h 6429376"/>
              <a:gd name="connsiteX5" fmla="*/ 3214688 w 3276600"/>
              <a:gd name="connsiteY5" fmla="*/ 0 h 6429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6600" h="6429376">
                <a:moveTo>
                  <a:pt x="3214688" y="0"/>
                </a:moveTo>
                <a:lnTo>
                  <a:pt x="3276600" y="1566"/>
                </a:lnTo>
                <a:lnTo>
                  <a:pt x="3276600" y="6427811"/>
                </a:lnTo>
                <a:lnTo>
                  <a:pt x="3214688" y="6429376"/>
                </a:lnTo>
                <a:cubicBezTo>
                  <a:pt x="1439265" y="6429376"/>
                  <a:pt x="0" y="4990111"/>
                  <a:pt x="0" y="3214688"/>
                </a:cubicBezTo>
                <a:cubicBezTo>
                  <a:pt x="0" y="1439265"/>
                  <a:pt x="1439265" y="0"/>
                  <a:pt x="321468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  <a:effectLst>
            <a:innerShdw blurRad="50800" dist="25400" dir="108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296A73-A7DA-4050-8469-50565D0C41D2}"/>
              </a:ext>
            </a:extLst>
          </p:cNvPr>
          <p:cNvGrpSpPr/>
          <p:nvPr/>
        </p:nvGrpSpPr>
        <p:grpSpPr>
          <a:xfrm>
            <a:off x="4635499" y="777833"/>
            <a:ext cx="7018338" cy="1278751"/>
            <a:chOff x="4635499" y="914400"/>
            <a:chExt cx="7018338" cy="127875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1FE91B1-9CED-4650-A308-A2E21C89983C}"/>
                </a:ext>
              </a:extLst>
            </p:cNvPr>
            <p:cNvSpPr/>
            <p:nvPr/>
          </p:nvSpPr>
          <p:spPr>
            <a:xfrm>
              <a:off x="5610714" y="1331377"/>
              <a:ext cx="6043123" cy="8617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  <a:buClr>
                  <a:srgbClr val="0BC58A"/>
                </a:buClr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Lorem ipsum dolor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consectetur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adipiscing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elit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, sed do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eiusmod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tempor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incididunt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ut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labore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et dolore magna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aliqua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. Ut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enim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ad minim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veniam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quis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nostrud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exercitation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ullamco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laboris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nisi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ut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aliquip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ex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ea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commodo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consequat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. </a:t>
              </a: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9640659-32FA-4329-A479-BF609D37C69A}"/>
                </a:ext>
              </a:extLst>
            </p:cNvPr>
            <p:cNvSpPr/>
            <p:nvPr/>
          </p:nvSpPr>
          <p:spPr>
            <a:xfrm rot="10800000">
              <a:off x="4635499" y="914400"/>
              <a:ext cx="496161" cy="847864"/>
            </a:xfrm>
            <a:custGeom>
              <a:avLst/>
              <a:gdLst>
                <a:gd name="connsiteX0" fmla="*/ 54172 w 372121"/>
                <a:gd name="connsiteY0" fmla="*/ 0 h 635898"/>
                <a:gd name="connsiteX1" fmla="*/ 372121 w 372121"/>
                <a:gd name="connsiteY1" fmla="*/ 317949 h 635898"/>
                <a:gd name="connsiteX2" fmla="*/ 54172 w 372121"/>
                <a:gd name="connsiteY2" fmla="*/ 635898 h 635898"/>
                <a:gd name="connsiteX3" fmla="*/ 0 w 372121"/>
                <a:gd name="connsiteY3" fmla="*/ 630437 h 635898"/>
                <a:gd name="connsiteX4" fmla="*/ 0 w 372121"/>
                <a:gd name="connsiteY4" fmla="*/ 5461 h 63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121" h="635898">
                  <a:moveTo>
                    <a:pt x="54172" y="0"/>
                  </a:moveTo>
                  <a:cubicBezTo>
                    <a:pt x="229770" y="0"/>
                    <a:pt x="372121" y="142351"/>
                    <a:pt x="372121" y="317949"/>
                  </a:cubicBezTo>
                  <a:cubicBezTo>
                    <a:pt x="372121" y="493547"/>
                    <a:pt x="229770" y="635898"/>
                    <a:pt x="54172" y="635898"/>
                  </a:cubicBezTo>
                  <a:lnTo>
                    <a:pt x="0" y="630437"/>
                  </a:lnTo>
                  <a:lnTo>
                    <a:pt x="0" y="5461"/>
                  </a:lnTo>
                  <a:close/>
                </a:path>
              </a:pathLst>
            </a:custGeom>
            <a:pattFill prst="dkDnDiag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Avenir Black" panose="020B0803020203020204" pitchFamily="34" charset="0"/>
              </a:endParaRPr>
            </a:p>
          </p:txBody>
        </p:sp>
        <p:sp>
          <p:nvSpPr>
            <p:cNvPr id="9" name="Freeform 26">
              <a:extLst>
                <a:ext uri="{FF2B5EF4-FFF2-40B4-BE49-F238E27FC236}">
                  <a16:creationId xmlns:a16="http://schemas.microsoft.com/office/drawing/2014/main" id="{70F88F67-824C-4E10-BB45-6B4892410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9412" y="1117945"/>
              <a:ext cx="365908" cy="440775"/>
            </a:xfrm>
            <a:custGeom>
              <a:avLst/>
              <a:gdLst>
                <a:gd name="T0" fmla="*/ 83 w 84"/>
                <a:gd name="T1" fmla="*/ 47 h 96"/>
                <a:gd name="T2" fmla="*/ 38 w 84"/>
                <a:gd name="T3" fmla="*/ 1 h 96"/>
                <a:gd name="T4" fmla="*/ 37 w 84"/>
                <a:gd name="T5" fmla="*/ 0 h 96"/>
                <a:gd name="T6" fmla="*/ 2 w 84"/>
                <a:gd name="T7" fmla="*/ 0 h 96"/>
                <a:gd name="T8" fmla="*/ 0 w 84"/>
                <a:gd name="T9" fmla="*/ 1 h 96"/>
                <a:gd name="T10" fmla="*/ 1 w 84"/>
                <a:gd name="T11" fmla="*/ 3 h 96"/>
                <a:gd name="T12" fmla="*/ 45 w 84"/>
                <a:gd name="T13" fmla="*/ 48 h 96"/>
                <a:gd name="T14" fmla="*/ 1 w 84"/>
                <a:gd name="T15" fmla="*/ 93 h 96"/>
                <a:gd name="T16" fmla="*/ 0 w 84"/>
                <a:gd name="T17" fmla="*/ 95 h 96"/>
                <a:gd name="T18" fmla="*/ 2 w 84"/>
                <a:gd name="T19" fmla="*/ 96 h 96"/>
                <a:gd name="T20" fmla="*/ 37 w 84"/>
                <a:gd name="T21" fmla="*/ 96 h 96"/>
                <a:gd name="T22" fmla="*/ 38 w 84"/>
                <a:gd name="T23" fmla="*/ 95 h 96"/>
                <a:gd name="T24" fmla="*/ 83 w 84"/>
                <a:gd name="T25" fmla="*/ 49 h 96"/>
                <a:gd name="T26" fmla="*/ 83 w 84"/>
                <a:gd name="T27" fmla="*/ 4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96">
                  <a:moveTo>
                    <a:pt x="83" y="47"/>
                  </a:moveTo>
                  <a:cubicBezTo>
                    <a:pt x="38" y="1"/>
                    <a:pt x="38" y="1"/>
                    <a:pt x="38" y="1"/>
                  </a:cubicBezTo>
                  <a:cubicBezTo>
                    <a:pt x="38" y="0"/>
                    <a:pt x="37" y="0"/>
                    <a:pt x="3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0" y="93"/>
                    <a:pt x="0" y="94"/>
                    <a:pt x="0" y="95"/>
                  </a:cubicBezTo>
                  <a:cubicBezTo>
                    <a:pt x="1" y="96"/>
                    <a:pt x="1" y="96"/>
                    <a:pt x="2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37" y="96"/>
                    <a:pt x="38" y="96"/>
                    <a:pt x="38" y="95"/>
                  </a:cubicBezTo>
                  <a:cubicBezTo>
                    <a:pt x="83" y="49"/>
                    <a:pt x="83" y="49"/>
                    <a:pt x="83" y="49"/>
                  </a:cubicBezTo>
                  <a:cubicBezTo>
                    <a:pt x="84" y="49"/>
                    <a:pt x="84" y="47"/>
                    <a:pt x="83" y="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800">
                <a:latin typeface="Avenir Black" panose="020B0803020203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8A536C9-985F-42F8-8FF1-2ACAF6E977FE}"/>
                </a:ext>
              </a:extLst>
            </p:cNvPr>
            <p:cNvSpPr/>
            <p:nvPr/>
          </p:nvSpPr>
          <p:spPr>
            <a:xfrm>
              <a:off x="5610714" y="985225"/>
              <a:ext cx="2273058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/>
              <a:r>
                <a:rPr lang="en-US" b="1" spc="300" dirty="0">
                  <a:solidFill>
                    <a:schemeClr val="accent1"/>
                  </a:solidFill>
                  <a:latin typeface="Avenir Black" panose="020B0803020203020204" pitchFamily="34" charset="0"/>
                </a:rPr>
                <a:t>LOREM IPSUM :</a:t>
              </a:r>
              <a:endParaRPr lang="en-US" sz="2000" b="1" spc="300" dirty="0">
                <a:solidFill>
                  <a:schemeClr val="accent1"/>
                </a:solidFill>
                <a:latin typeface="Avenir Black" panose="020B0803020203020204" pitchFamily="34" charset="0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A8AF1-D366-46E1-96B0-B5F60461A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7</a:t>
            </a:fld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A0A99D3B-3EA1-4C1C-A095-2FE4EB0E1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70" y="4780971"/>
            <a:ext cx="3305175" cy="1011046"/>
          </a:xfr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OFFLINE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INTEGRATION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765D575-125A-4CC6-AB1A-2FA3D9A5E893}"/>
              </a:ext>
            </a:extLst>
          </p:cNvPr>
          <p:cNvGrpSpPr/>
          <p:nvPr/>
        </p:nvGrpSpPr>
        <p:grpSpPr>
          <a:xfrm>
            <a:off x="4635499" y="2789624"/>
            <a:ext cx="7018338" cy="1278751"/>
            <a:chOff x="4635499" y="914400"/>
            <a:chExt cx="7018338" cy="127875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B311C01-A953-4FB2-91D3-01323EA1B169}"/>
                </a:ext>
              </a:extLst>
            </p:cNvPr>
            <p:cNvSpPr/>
            <p:nvPr/>
          </p:nvSpPr>
          <p:spPr>
            <a:xfrm>
              <a:off x="5610714" y="1331377"/>
              <a:ext cx="6043123" cy="8617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  <a:buClr>
                  <a:srgbClr val="0BC58A"/>
                </a:buClr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Lorem ipsum dolor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consectetur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adipiscing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elit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, sed do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eiusmod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tempor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incididunt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ut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labore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et dolore magna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aliqua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. Ut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enim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ad minim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veniam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quis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nostrud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exercitation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ullamco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laboris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nisi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ut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aliquip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ex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ea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commodo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consequat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. </a:t>
              </a: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9DCE9D7-9DCD-4588-BA40-90687A3AD698}"/>
                </a:ext>
              </a:extLst>
            </p:cNvPr>
            <p:cNvSpPr/>
            <p:nvPr/>
          </p:nvSpPr>
          <p:spPr>
            <a:xfrm rot="10800000">
              <a:off x="4635499" y="914400"/>
              <a:ext cx="496161" cy="847864"/>
            </a:xfrm>
            <a:custGeom>
              <a:avLst/>
              <a:gdLst>
                <a:gd name="connsiteX0" fmla="*/ 54172 w 372121"/>
                <a:gd name="connsiteY0" fmla="*/ 0 h 635898"/>
                <a:gd name="connsiteX1" fmla="*/ 372121 w 372121"/>
                <a:gd name="connsiteY1" fmla="*/ 317949 h 635898"/>
                <a:gd name="connsiteX2" fmla="*/ 54172 w 372121"/>
                <a:gd name="connsiteY2" fmla="*/ 635898 h 635898"/>
                <a:gd name="connsiteX3" fmla="*/ 0 w 372121"/>
                <a:gd name="connsiteY3" fmla="*/ 630437 h 635898"/>
                <a:gd name="connsiteX4" fmla="*/ 0 w 372121"/>
                <a:gd name="connsiteY4" fmla="*/ 5461 h 63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121" h="635898">
                  <a:moveTo>
                    <a:pt x="54172" y="0"/>
                  </a:moveTo>
                  <a:cubicBezTo>
                    <a:pt x="229770" y="0"/>
                    <a:pt x="372121" y="142351"/>
                    <a:pt x="372121" y="317949"/>
                  </a:cubicBezTo>
                  <a:cubicBezTo>
                    <a:pt x="372121" y="493547"/>
                    <a:pt x="229770" y="635898"/>
                    <a:pt x="54172" y="635898"/>
                  </a:cubicBezTo>
                  <a:lnTo>
                    <a:pt x="0" y="630437"/>
                  </a:lnTo>
                  <a:lnTo>
                    <a:pt x="0" y="5461"/>
                  </a:lnTo>
                  <a:close/>
                </a:path>
              </a:pathLst>
            </a:custGeom>
            <a:pattFill prst="dkDnDiag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Avenir Black" panose="020B0803020203020204" pitchFamily="34" charset="0"/>
              </a:endParaRPr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D8E8C55E-B6E1-45A5-A712-CE6DC0D2E8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9412" y="1117945"/>
              <a:ext cx="365908" cy="440775"/>
            </a:xfrm>
            <a:custGeom>
              <a:avLst/>
              <a:gdLst>
                <a:gd name="T0" fmla="*/ 83 w 84"/>
                <a:gd name="T1" fmla="*/ 47 h 96"/>
                <a:gd name="T2" fmla="*/ 38 w 84"/>
                <a:gd name="T3" fmla="*/ 1 h 96"/>
                <a:gd name="T4" fmla="*/ 37 w 84"/>
                <a:gd name="T5" fmla="*/ 0 h 96"/>
                <a:gd name="T6" fmla="*/ 2 w 84"/>
                <a:gd name="T7" fmla="*/ 0 h 96"/>
                <a:gd name="T8" fmla="*/ 0 w 84"/>
                <a:gd name="T9" fmla="*/ 1 h 96"/>
                <a:gd name="T10" fmla="*/ 1 w 84"/>
                <a:gd name="T11" fmla="*/ 3 h 96"/>
                <a:gd name="T12" fmla="*/ 45 w 84"/>
                <a:gd name="T13" fmla="*/ 48 h 96"/>
                <a:gd name="T14" fmla="*/ 1 w 84"/>
                <a:gd name="T15" fmla="*/ 93 h 96"/>
                <a:gd name="T16" fmla="*/ 0 w 84"/>
                <a:gd name="T17" fmla="*/ 95 h 96"/>
                <a:gd name="T18" fmla="*/ 2 w 84"/>
                <a:gd name="T19" fmla="*/ 96 h 96"/>
                <a:gd name="T20" fmla="*/ 37 w 84"/>
                <a:gd name="T21" fmla="*/ 96 h 96"/>
                <a:gd name="T22" fmla="*/ 38 w 84"/>
                <a:gd name="T23" fmla="*/ 95 h 96"/>
                <a:gd name="T24" fmla="*/ 83 w 84"/>
                <a:gd name="T25" fmla="*/ 49 h 96"/>
                <a:gd name="T26" fmla="*/ 83 w 84"/>
                <a:gd name="T27" fmla="*/ 4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96">
                  <a:moveTo>
                    <a:pt x="83" y="47"/>
                  </a:moveTo>
                  <a:cubicBezTo>
                    <a:pt x="38" y="1"/>
                    <a:pt x="38" y="1"/>
                    <a:pt x="38" y="1"/>
                  </a:cubicBezTo>
                  <a:cubicBezTo>
                    <a:pt x="38" y="0"/>
                    <a:pt x="37" y="0"/>
                    <a:pt x="3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0" y="93"/>
                    <a:pt x="0" y="94"/>
                    <a:pt x="0" y="95"/>
                  </a:cubicBezTo>
                  <a:cubicBezTo>
                    <a:pt x="1" y="96"/>
                    <a:pt x="1" y="96"/>
                    <a:pt x="2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37" y="96"/>
                    <a:pt x="38" y="96"/>
                    <a:pt x="38" y="95"/>
                  </a:cubicBezTo>
                  <a:cubicBezTo>
                    <a:pt x="83" y="49"/>
                    <a:pt x="83" y="49"/>
                    <a:pt x="83" y="49"/>
                  </a:cubicBezTo>
                  <a:cubicBezTo>
                    <a:pt x="84" y="49"/>
                    <a:pt x="84" y="47"/>
                    <a:pt x="83" y="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800">
                <a:latin typeface="Avenir Black" panose="020B080302020302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2894BD0-E077-4CE4-9CFF-2E1512399D18}"/>
                </a:ext>
              </a:extLst>
            </p:cNvPr>
            <p:cNvSpPr/>
            <p:nvPr/>
          </p:nvSpPr>
          <p:spPr>
            <a:xfrm>
              <a:off x="5610714" y="985225"/>
              <a:ext cx="2273058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/>
              <a:r>
                <a:rPr lang="en-US" b="1" spc="300" dirty="0">
                  <a:solidFill>
                    <a:schemeClr val="accent1"/>
                  </a:solidFill>
                  <a:latin typeface="Avenir Black" panose="020B0803020203020204" pitchFamily="34" charset="0"/>
                </a:rPr>
                <a:t>LOREM IPSUM :</a:t>
              </a:r>
              <a:endParaRPr lang="en-US" sz="2000" b="1" spc="300" dirty="0">
                <a:solidFill>
                  <a:schemeClr val="accent1"/>
                </a:solidFill>
                <a:latin typeface="Avenir Black" panose="020B080302020302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0D356F3-DA5E-452B-96A4-D9EA75B23829}"/>
              </a:ext>
            </a:extLst>
          </p:cNvPr>
          <p:cNvGrpSpPr/>
          <p:nvPr/>
        </p:nvGrpSpPr>
        <p:grpSpPr>
          <a:xfrm>
            <a:off x="4635499" y="4801417"/>
            <a:ext cx="7018338" cy="1278751"/>
            <a:chOff x="4635499" y="914400"/>
            <a:chExt cx="7018338" cy="127875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3C1377E-1742-4721-877B-975E6FD97CAB}"/>
                </a:ext>
              </a:extLst>
            </p:cNvPr>
            <p:cNvSpPr/>
            <p:nvPr/>
          </p:nvSpPr>
          <p:spPr>
            <a:xfrm>
              <a:off x="5610714" y="1331377"/>
              <a:ext cx="6043123" cy="8617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  <a:buClr>
                  <a:srgbClr val="0BC58A"/>
                </a:buClr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Lorem ipsum dolor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consectetur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adipiscing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elit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, sed do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eiusmod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tempor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incididunt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ut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labore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et dolore magna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aliqua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. Ut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enim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ad minim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veniam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quis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nostrud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exercitation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ullamco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laboris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nisi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ut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aliquip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ex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ea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commodo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consequat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. </a:t>
              </a: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4BBA7BF-6F60-433F-9D97-39862518D6F2}"/>
                </a:ext>
              </a:extLst>
            </p:cNvPr>
            <p:cNvSpPr/>
            <p:nvPr/>
          </p:nvSpPr>
          <p:spPr>
            <a:xfrm rot="10800000">
              <a:off x="4635499" y="914400"/>
              <a:ext cx="496161" cy="847864"/>
            </a:xfrm>
            <a:custGeom>
              <a:avLst/>
              <a:gdLst>
                <a:gd name="connsiteX0" fmla="*/ 54172 w 372121"/>
                <a:gd name="connsiteY0" fmla="*/ 0 h 635898"/>
                <a:gd name="connsiteX1" fmla="*/ 372121 w 372121"/>
                <a:gd name="connsiteY1" fmla="*/ 317949 h 635898"/>
                <a:gd name="connsiteX2" fmla="*/ 54172 w 372121"/>
                <a:gd name="connsiteY2" fmla="*/ 635898 h 635898"/>
                <a:gd name="connsiteX3" fmla="*/ 0 w 372121"/>
                <a:gd name="connsiteY3" fmla="*/ 630437 h 635898"/>
                <a:gd name="connsiteX4" fmla="*/ 0 w 372121"/>
                <a:gd name="connsiteY4" fmla="*/ 5461 h 635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121" h="635898">
                  <a:moveTo>
                    <a:pt x="54172" y="0"/>
                  </a:moveTo>
                  <a:cubicBezTo>
                    <a:pt x="229770" y="0"/>
                    <a:pt x="372121" y="142351"/>
                    <a:pt x="372121" y="317949"/>
                  </a:cubicBezTo>
                  <a:cubicBezTo>
                    <a:pt x="372121" y="493547"/>
                    <a:pt x="229770" y="635898"/>
                    <a:pt x="54172" y="635898"/>
                  </a:cubicBezTo>
                  <a:lnTo>
                    <a:pt x="0" y="630437"/>
                  </a:lnTo>
                  <a:lnTo>
                    <a:pt x="0" y="5461"/>
                  </a:lnTo>
                  <a:close/>
                </a:path>
              </a:pathLst>
            </a:custGeom>
            <a:pattFill prst="dkDnDiag">
              <a:fgClr>
                <a:schemeClr val="accent4">
                  <a:lumMod val="60000"/>
                  <a:lumOff val="40000"/>
                </a:schemeClr>
              </a:fgClr>
              <a:bgClr>
                <a:schemeClr val="bg1"/>
              </a:bgClr>
            </a:pattFill>
            <a:ln>
              <a:noFill/>
            </a:ln>
            <a:effectLst>
              <a:innerShdw blurRad="63500" dist="508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Avenir Black" panose="020B0803020203020204" pitchFamily="34" charset="0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5835D255-3433-4E5C-A96F-2FFB7531D8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9412" y="1117945"/>
              <a:ext cx="365908" cy="440775"/>
            </a:xfrm>
            <a:custGeom>
              <a:avLst/>
              <a:gdLst>
                <a:gd name="T0" fmla="*/ 83 w 84"/>
                <a:gd name="T1" fmla="*/ 47 h 96"/>
                <a:gd name="T2" fmla="*/ 38 w 84"/>
                <a:gd name="T3" fmla="*/ 1 h 96"/>
                <a:gd name="T4" fmla="*/ 37 w 84"/>
                <a:gd name="T5" fmla="*/ 0 h 96"/>
                <a:gd name="T6" fmla="*/ 2 w 84"/>
                <a:gd name="T7" fmla="*/ 0 h 96"/>
                <a:gd name="T8" fmla="*/ 0 w 84"/>
                <a:gd name="T9" fmla="*/ 1 h 96"/>
                <a:gd name="T10" fmla="*/ 1 w 84"/>
                <a:gd name="T11" fmla="*/ 3 h 96"/>
                <a:gd name="T12" fmla="*/ 45 w 84"/>
                <a:gd name="T13" fmla="*/ 48 h 96"/>
                <a:gd name="T14" fmla="*/ 1 w 84"/>
                <a:gd name="T15" fmla="*/ 93 h 96"/>
                <a:gd name="T16" fmla="*/ 0 w 84"/>
                <a:gd name="T17" fmla="*/ 95 h 96"/>
                <a:gd name="T18" fmla="*/ 2 w 84"/>
                <a:gd name="T19" fmla="*/ 96 h 96"/>
                <a:gd name="T20" fmla="*/ 37 w 84"/>
                <a:gd name="T21" fmla="*/ 96 h 96"/>
                <a:gd name="T22" fmla="*/ 38 w 84"/>
                <a:gd name="T23" fmla="*/ 95 h 96"/>
                <a:gd name="T24" fmla="*/ 83 w 84"/>
                <a:gd name="T25" fmla="*/ 49 h 96"/>
                <a:gd name="T26" fmla="*/ 83 w 84"/>
                <a:gd name="T27" fmla="*/ 4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96">
                  <a:moveTo>
                    <a:pt x="83" y="47"/>
                  </a:moveTo>
                  <a:cubicBezTo>
                    <a:pt x="38" y="1"/>
                    <a:pt x="38" y="1"/>
                    <a:pt x="38" y="1"/>
                  </a:cubicBezTo>
                  <a:cubicBezTo>
                    <a:pt x="38" y="0"/>
                    <a:pt x="37" y="0"/>
                    <a:pt x="3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0" y="93"/>
                    <a:pt x="0" y="94"/>
                    <a:pt x="0" y="95"/>
                  </a:cubicBezTo>
                  <a:cubicBezTo>
                    <a:pt x="1" y="96"/>
                    <a:pt x="1" y="96"/>
                    <a:pt x="2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37" y="96"/>
                    <a:pt x="38" y="96"/>
                    <a:pt x="38" y="95"/>
                  </a:cubicBezTo>
                  <a:cubicBezTo>
                    <a:pt x="83" y="49"/>
                    <a:pt x="83" y="49"/>
                    <a:pt x="83" y="49"/>
                  </a:cubicBezTo>
                  <a:cubicBezTo>
                    <a:pt x="84" y="49"/>
                    <a:pt x="84" y="47"/>
                    <a:pt x="83" y="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sz="2800">
                <a:latin typeface="Avenir Black" panose="020B080302020302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FF64665-C97C-40A5-9CE1-2A307AA5A938}"/>
                </a:ext>
              </a:extLst>
            </p:cNvPr>
            <p:cNvSpPr/>
            <p:nvPr/>
          </p:nvSpPr>
          <p:spPr>
            <a:xfrm>
              <a:off x="5610714" y="985225"/>
              <a:ext cx="2273058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/>
              <a:r>
                <a:rPr lang="en-US" b="1" spc="300" dirty="0">
                  <a:solidFill>
                    <a:schemeClr val="accent1"/>
                  </a:solidFill>
                  <a:latin typeface="Avenir Black" panose="020B0803020203020204" pitchFamily="34" charset="0"/>
                </a:rPr>
                <a:t>LOREM IPSUM :</a:t>
              </a:r>
              <a:endParaRPr lang="en-US" sz="2000" b="1" spc="300" dirty="0">
                <a:solidFill>
                  <a:schemeClr val="accent1"/>
                </a:solidFill>
                <a:latin typeface="Avenir Black" panose="020B0803020203020204" pitchFamily="34" charset="0"/>
              </a:endParaRP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59F5257-7422-471C-932E-ABBD5F6A8BBA}"/>
              </a:ext>
            </a:extLst>
          </p:cNvPr>
          <p:cNvCxnSpPr/>
          <p:nvPr/>
        </p:nvCxnSpPr>
        <p:spPr>
          <a:xfrm>
            <a:off x="5610714" y="2423104"/>
            <a:ext cx="5885960" cy="0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C9DA3B-8AC7-4F3D-ACD2-C0EE9B721C55}"/>
              </a:ext>
            </a:extLst>
          </p:cNvPr>
          <p:cNvCxnSpPr/>
          <p:nvPr/>
        </p:nvCxnSpPr>
        <p:spPr>
          <a:xfrm>
            <a:off x="5610714" y="4434895"/>
            <a:ext cx="5885960" cy="0"/>
          </a:xfrm>
          <a:prstGeom prst="line">
            <a:avLst/>
          </a:prstGeom>
          <a:ln w="31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36CD6AD-EA8B-4135-AE7B-AC2C0177E054}"/>
              </a:ext>
            </a:extLst>
          </p:cNvPr>
          <p:cNvGrpSpPr/>
          <p:nvPr/>
        </p:nvGrpSpPr>
        <p:grpSpPr>
          <a:xfrm>
            <a:off x="2984870" y="3374685"/>
            <a:ext cx="968375" cy="972621"/>
            <a:chOff x="5554663" y="3611563"/>
            <a:chExt cx="361950" cy="363537"/>
          </a:xfrm>
          <a:solidFill>
            <a:schemeClr val="bg1"/>
          </a:solidFill>
        </p:grpSpPr>
        <p:sp>
          <p:nvSpPr>
            <p:cNvPr id="31" name="Freeform 48">
              <a:extLst>
                <a:ext uri="{FF2B5EF4-FFF2-40B4-BE49-F238E27FC236}">
                  <a16:creationId xmlns:a16="http://schemas.microsoft.com/office/drawing/2014/main" id="{DCF8E78C-88AA-40B7-AC94-F3921BE702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61025" y="3611563"/>
              <a:ext cx="255588" cy="257175"/>
            </a:xfrm>
            <a:custGeom>
              <a:avLst/>
              <a:gdLst>
                <a:gd name="T0" fmla="*/ 67 w 68"/>
                <a:gd name="T1" fmla="*/ 41 h 68"/>
                <a:gd name="T2" fmla="*/ 62 w 68"/>
                <a:gd name="T3" fmla="*/ 38 h 68"/>
                <a:gd name="T4" fmla="*/ 62 w 68"/>
                <a:gd name="T5" fmla="*/ 34 h 68"/>
                <a:gd name="T6" fmla="*/ 62 w 68"/>
                <a:gd name="T7" fmla="*/ 30 h 68"/>
                <a:gd name="T8" fmla="*/ 67 w 68"/>
                <a:gd name="T9" fmla="*/ 27 h 68"/>
                <a:gd name="T10" fmla="*/ 67 w 68"/>
                <a:gd name="T11" fmla="*/ 24 h 68"/>
                <a:gd name="T12" fmla="*/ 59 w 68"/>
                <a:gd name="T13" fmla="*/ 10 h 68"/>
                <a:gd name="T14" fmla="*/ 58 w 68"/>
                <a:gd name="T15" fmla="*/ 9 h 68"/>
                <a:gd name="T16" fmla="*/ 57 w 68"/>
                <a:gd name="T17" fmla="*/ 9 h 68"/>
                <a:gd name="T18" fmla="*/ 52 w 68"/>
                <a:gd name="T19" fmla="*/ 12 h 68"/>
                <a:gd name="T20" fmla="*/ 44 w 68"/>
                <a:gd name="T21" fmla="*/ 8 h 68"/>
                <a:gd name="T22" fmla="*/ 44 w 68"/>
                <a:gd name="T23" fmla="*/ 2 h 68"/>
                <a:gd name="T24" fmla="*/ 42 w 68"/>
                <a:gd name="T25" fmla="*/ 0 h 68"/>
                <a:gd name="T26" fmla="*/ 26 w 68"/>
                <a:gd name="T27" fmla="*/ 0 h 68"/>
                <a:gd name="T28" fmla="*/ 24 w 68"/>
                <a:gd name="T29" fmla="*/ 2 h 68"/>
                <a:gd name="T30" fmla="*/ 24 w 68"/>
                <a:gd name="T31" fmla="*/ 8 h 68"/>
                <a:gd name="T32" fmla="*/ 17 w 68"/>
                <a:gd name="T33" fmla="*/ 12 h 68"/>
                <a:gd name="T34" fmla="*/ 11 w 68"/>
                <a:gd name="T35" fmla="*/ 9 h 68"/>
                <a:gd name="T36" fmla="*/ 9 w 68"/>
                <a:gd name="T37" fmla="*/ 10 h 68"/>
                <a:gd name="T38" fmla="*/ 1 w 68"/>
                <a:gd name="T39" fmla="*/ 24 h 68"/>
                <a:gd name="T40" fmla="*/ 0 w 68"/>
                <a:gd name="T41" fmla="*/ 25 h 68"/>
                <a:gd name="T42" fmla="*/ 1 w 68"/>
                <a:gd name="T43" fmla="*/ 27 h 68"/>
                <a:gd name="T44" fmla="*/ 6 w 68"/>
                <a:gd name="T45" fmla="*/ 30 h 68"/>
                <a:gd name="T46" fmla="*/ 6 w 68"/>
                <a:gd name="T47" fmla="*/ 34 h 68"/>
                <a:gd name="T48" fmla="*/ 6 w 68"/>
                <a:gd name="T49" fmla="*/ 38 h 68"/>
                <a:gd name="T50" fmla="*/ 1 w 68"/>
                <a:gd name="T51" fmla="*/ 41 h 68"/>
                <a:gd name="T52" fmla="*/ 1 w 68"/>
                <a:gd name="T53" fmla="*/ 44 h 68"/>
                <a:gd name="T54" fmla="*/ 9 w 68"/>
                <a:gd name="T55" fmla="*/ 58 h 68"/>
                <a:gd name="T56" fmla="*/ 11 w 68"/>
                <a:gd name="T57" fmla="*/ 59 h 68"/>
                <a:gd name="T58" fmla="*/ 17 w 68"/>
                <a:gd name="T59" fmla="*/ 56 h 68"/>
                <a:gd name="T60" fmla="*/ 24 w 68"/>
                <a:gd name="T61" fmla="*/ 60 h 68"/>
                <a:gd name="T62" fmla="*/ 24 w 68"/>
                <a:gd name="T63" fmla="*/ 66 h 68"/>
                <a:gd name="T64" fmla="*/ 26 w 68"/>
                <a:gd name="T65" fmla="*/ 68 h 68"/>
                <a:gd name="T66" fmla="*/ 42 w 68"/>
                <a:gd name="T67" fmla="*/ 68 h 68"/>
                <a:gd name="T68" fmla="*/ 44 w 68"/>
                <a:gd name="T69" fmla="*/ 66 h 68"/>
                <a:gd name="T70" fmla="*/ 44 w 68"/>
                <a:gd name="T71" fmla="*/ 60 h 68"/>
                <a:gd name="T72" fmla="*/ 52 w 68"/>
                <a:gd name="T73" fmla="*/ 56 h 68"/>
                <a:gd name="T74" fmla="*/ 57 w 68"/>
                <a:gd name="T75" fmla="*/ 59 h 68"/>
                <a:gd name="T76" fmla="*/ 58 w 68"/>
                <a:gd name="T77" fmla="*/ 59 h 68"/>
                <a:gd name="T78" fmla="*/ 60 w 68"/>
                <a:gd name="T79" fmla="*/ 58 h 68"/>
                <a:gd name="T80" fmla="*/ 68 w 68"/>
                <a:gd name="T81" fmla="*/ 44 h 68"/>
                <a:gd name="T82" fmla="*/ 67 w 68"/>
                <a:gd name="T83" fmla="*/ 41 h 68"/>
                <a:gd name="T84" fmla="*/ 34 w 68"/>
                <a:gd name="T85" fmla="*/ 46 h 68"/>
                <a:gd name="T86" fmla="*/ 22 w 68"/>
                <a:gd name="T87" fmla="*/ 34 h 68"/>
                <a:gd name="T88" fmla="*/ 34 w 68"/>
                <a:gd name="T89" fmla="*/ 22 h 68"/>
                <a:gd name="T90" fmla="*/ 46 w 68"/>
                <a:gd name="T91" fmla="*/ 34 h 68"/>
                <a:gd name="T92" fmla="*/ 34 w 68"/>
                <a:gd name="T93" fmla="*/ 4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8" h="68">
                  <a:moveTo>
                    <a:pt x="67" y="41"/>
                  </a:moveTo>
                  <a:cubicBezTo>
                    <a:pt x="62" y="38"/>
                    <a:pt x="62" y="38"/>
                    <a:pt x="62" y="38"/>
                  </a:cubicBezTo>
                  <a:cubicBezTo>
                    <a:pt x="62" y="37"/>
                    <a:pt x="62" y="35"/>
                    <a:pt x="62" y="34"/>
                  </a:cubicBezTo>
                  <a:cubicBezTo>
                    <a:pt x="62" y="33"/>
                    <a:pt x="62" y="31"/>
                    <a:pt x="62" y="30"/>
                  </a:cubicBezTo>
                  <a:cubicBezTo>
                    <a:pt x="67" y="27"/>
                    <a:pt x="67" y="27"/>
                    <a:pt x="67" y="27"/>
                  </a:cubicBezTo>
                  <a:cubicBezTo>
                    <a:pt x="68" y="26"/>
                    <a:pt x="68" y="25"/>
                    <a:pt x="67" y="24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0"/>
                    <a:pt x="59" y="9"/>
                    <a:pt x="58" y="9"/>
                  </a:cubicBezTo>
                  <a:cubicBezTo>
                    <a:pt x="58" y="9"/>
                    <a:pt x="57" y="9"/>
                    <a:pt x="57" y="9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0" y="10"/>
                    <a:pt x="47" y="9"/>
                    <a:pt x="44" y="8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4" y="1"/>
                    <a:pt x="24" y="2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2" y="9"/>
                    <a:pt x="19" y="10"/>
                    <a:pt x="17" y="12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9"/>
                    <a:pt x="9" y="9"/>
                    <a:pt x="9" y="10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24"/>
                    <a:pt x="0" y="25"/>
                    <a:pt x="0" y="25"/>
                  </a:cubicBezTo>
                  <a:cubicBezTo>
                    <a:pt x="1" y="26"/>
                    <a:pt x="1" y="26"/>
                    <a:pt x="1" y="27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1"/>
                    <a:pt x="6" y="33"/>
                    <a:pt x="6" y="34"/>
                  </a:cubicBezTo>
                  <a:cubicBezTo>
                    <a:pt x="6" y="35"/>
                    <a:pt x="6" y="37"/>
                    <a:pt x="6" y="38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2"/>
                    <a:pt x="0" y="43"/>
                    <a:pt x="1" y="44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9"/>
                    <a:pt x="10" y="59"/>
                    <a:pt x="11" y="59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9" y="58"/>
                    <a:pt x="22" y="59"/>
                    <a:pt x="24" y="60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4" y="67"/>
                    <a:pt x="25" y="68"/>
                    <a:pt x="26" y="68"/>
                  </a:cubicBezTo>
                  <a:cubicBezTo>
                    <a:pt x="42" y="68"/>
                    <a:pt x="42" y="68"/>
                    <a:pt x="42" y="68"/>
                  </a:cubicBezTo>
                  <a:cubicBezTo>
                    <a:pt x="43" y="68"/>
                    <a:pt x="44" y="67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7" y="59"/>
                    <a:pt x="50" y="58"/>
                    <a:pt x="52" y="56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57" y="59"/>
                    <a:pt x="58" y="59"/>
                    <a:pt x="58" y="59"/>
                  </a:cubicBezTo>
                  <a:cubicBezTo>
                    <a:pt x="59" y="59"/>
                    <a:pt x="59" y="58"/>
                    <a:pt x="60" y="58"/>
                  </a:cubicBezTo>
                  <a:cubicBezTo>
                    <a:pt x="68" y="44"/>
                    <a:pt x="68" y="44"/>
                    <a:pt x="68" y="44"/>
                  </a:cubicBezTo>
                  <a:cubicBezTo>
                    <a:pt x="68" y="43"/>
                    <a:pt x="68" y="42"/>
                    <a:pt x="67" y="41"/>
                  </a:cubicBezTo>
                  <a:close/>
                  <a:moveTo>
                    <a:pt x="34" y="46"/>
                  </a:moveTo>
                  <a:cubicBezTo>
                    <a:pt x="27" y="46"/>
                    <a:pt x="22" y="41"/>
                    <a:pt x="22" y="34"/>
                  </a:cubicBezTo>
                  <a:cubicBezTo>
                    <a:pt x="22" y="27"/>
                    <a:pt x="27" y="22"/>
                    <a:pt x="34" y="22"/>
                  </a:cubicBezTo>
                  <a:cubicBezTo>
                    <a:pt x="41" y="22"/>
                    <a:pt x="46" y="27"/>
                    <a:pt x="46" y="34"/>
                  </a:cubicBezTo>
                  <a:cubicBezTo>
                    <a:pt x="46" y="41"/>
                    <a:pt x="41" y="46"/>
                    <a:pt x="34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49">
              <a:extLst>
                <a:ext uri="{FF2B5EF4-FFF2-40B4-BE49-F238E27FC236}">
                  <a16:creationId xmlns:a16="http://schemas.microsoft.com/office/drawing/2014/main" id="{C6CF570A-1B37-4C06-8B3A-EC6B6DE151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7213" y="3860800"/>
              <a:ext cx="249238" cy="100013"/>
            </a:xfrm>
            <a:custGeom>
              <a:avLst/>
              <a:gdLst>
                <a:gd name="T0" fmla="*/ 24 w 66"/>
                <a:gd name="T1" fmla="*/ 8 h 26"/>
                <a:gd name="T2" fmla="*/ 16 w 66"/>
                <a:gd name="T3" fmla="*/ 8 h 26"/>
                <a:gd name="T4" fmla="*/ 14 w 66"/>
                <a:gd name="T5" fmla="*/ 10 h 26"/>
                <a:gd name="T6" fmla="*/ 16 w 66"/>
                <a:gd name="T7" fmla="*/ 12 h 26"/>
                <a:gd name="T8" fmla="*/ 32 w 66"/>
                <a:gd name="T9" fmla="*/ 12 h 26"/>
                <a:gd name="T10" fmla="*/ 40 w 66"/>
                <a:gd name="T11" fmla="*/ 12 h 26"/>
                <a:gd name="T12" fmla="*/ 50 w 66"/>
                <a:gd name="T13" fmla="*/ 12 h 26"/>
                <a:gd name="T14" fmla="*/ 66 w 66"/>
                <a:gd name="T15" fmla="*/ 24 h 26"/>
                <a:gd name="T16" fmla="*/ 64 w 66"/>
                <a:gd name="T17" fmla="*/ 26 h 26"/>
                <a:gd name="T18" fmla="*/ 2 w 66"/>
                <a:gd name="T19" fmla="*/ 26 h 26"/>
                <a:gd name="T20" fmla="*/ 0 w 66"/>
                <a:gd name="T21" fmla="*/ 24 h 26"/>
                <a:gd name="T22" fmla="*/ 0 w 66"/>
                <a:gd name="T23" fmla="*/ 2 h 26"/>
                <a:gd name="T24" fmla="*/ 2 w 66"/>
                <a:gd name="T25" fmla="*/ 0 h 26"/>
                <a:gd name="T26" fmla="*/ 11 w 66"/>
                <a:gd name="T27" fmla="*/ 0 h 26"/>
                <a:gd name="T28" fmla="*/ 24 w 66"/>
                <a:gd name="T29" fmla="*/ 5 h 26"/>
                <a:gd name="T30" fmla="*/ 24 w 66"/>
                <a:gd name="T31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" h="26">
                  <a:moveTo>
                    <a:pt x="24" y="8"/>
                  </a:moveTo>
                  <a:cubicBezTo>
                    <a:pt x="16" y="8"/>
                    <a:pt x="16" y="8"/>
                    <a:pt x="16" y="8"/>
                  </a:cubicBezTo>
                  <a:cubicBezTo>
                    <a:pt x="15" y="8"/>
                    <a:pt x="14" y="9"/>
                    <a:pt x="14" y="10"/>
                  </a:cubicBezTo>
                  <a:cubicBezTo>
                    <a:pt x="14" y="11"/>
                    <a:pt x="15" y="12"/>
                    <a:pt x="16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9" y="14"/>
                    <a:pt x="66" y="19"/>
                    <a:pt x="66" y="24"/>
                  </a:cubicBezTo>
                  <a:cubicBezTo>
                    <a:pt x="66" y="25"/>
                    <a:pt x="65" y="26"/>
                    <a:pt x="64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6"/>
                    <a:pt x="0" y="25"/>
                    <a:pt x="0" y="2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7" y="0"/>
                    <a:pt x="23" y="5"/>
                    <a:pt x="24" y="5"/>
                  </a:cubicBezTo>
                  <a:cubicBezTo>
                    <a:pt x="25" y="6"/>
                    <a:pt x="28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50">
              <a:extLst>
                <a:ext uri="{FF2B5EF4-FFF2-40B4-BE49-F238E27FC236}">
                  <a16:creationId xmlns:a16="http://schemas.microsoft.com/office/drawing/2014/main" id="{2B2CB670-DB4E-4558-AE92-C7381EFBF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4663" y="3854450"/>
              <a:ext cx="68263" cy="120650"/>
            </a:xfrm>
            <a:custGeom>
              <a:avLst/>
              <a:gdLst>
                <a:gd name="T0" fmla="*/ 16 w 18"/>
                <a:gd name="T1" fmla="*/ 0 h 32"/>
                <a:gd name="T2" fmla="*/ 2 w 18"/>
                <a:gd name="T3" fmla="*/ 0 h 32"/>
                <a:gd name="T4" fmla="*/ 0 w 18"/>
                <a:gd name="T5" fmla="*/ 2 h 32"/>
                <a:gd name="T6" fmla="*/ 0 w 18"/>
                <a:gd name="T7" fmla="*/ 30 h 32"/>
                <a:gd name="T8" fmla="*/ 2 w 18"/>
                <a:gd name="T9" fmla="*/ 32 h 32"/>
                <a:gd name="T10" fmla="*/ 16 w 18"/>
                <a:gd name="T11" fmla="*/ 32 h 32"/>
                <a:gd name="T12" fmla="*/ 18 w 18"/>
                <a:gd name="T13" fmla="*/ 30 h 32"/>
                <a:gd name="T14" fmla="*/ 18 w 18"/>
                <a:gd name="T15" fmla="*/ 2 h 32"/>
                <a:gd name="T16" fmla="*/ 16 w 18"/>
                <a:gd name="T1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32">
                  <a:moveTo>
                    <a:pt x="1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2"/>
                    <a:pt x="2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7" y="32"/>
                    <a:pt x="18" y="31"/>
                    <a:pt x="18" y="30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37901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171">
            <a:extLst>
              <a:ext uri="{FF2B5EF4-FFF2-40B4-BE49-F238E27FC236}">
                <a16:creationId xmlns:a16="http://schemas.microsoft.com/office/drawing/2014/main" id="{1BE6209C-A4C0-4599-A657-7B56275ED9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88" b="18679"/>
          <a:stretch/>
        </p:blipFill>
        <p:spPr>
          <a:xfrm>
            <a:off x="0" y="0"/>
            <a:ext cx="12192000" cy="6419850"/>
          </a:xfrm>
          <a:prstGeom prst="rect">
            <a:avLst/>
          </a:prstGeom>
        </p:spPr>
      </p:pic>
      <p:sp>
        <p:nvSpPr>
          <p:cNvPr id="173" name="Rectangle 172">
            <a:extLst>
              <a:ext uri="{FF2B5EF4-FFF2-40B4-BE49-F238E27FC236}">
                <a16:creationId xmlns:a16="http://schemas.microsoft.com/office/drawing/2014/main" id="{68A1F24B-5B33-4933-AF43-855B3D13B4A3}"/>
              </a:ext>
            </a:extLst>
          </p:cNvPr>
          <p:cNvSpPr/>
          <p:nvPr/>
        </p:nvSpPr>
        <p:spPr>
          <a:xfrm>
            <a:off x="0" y="0"/>
            <a:ext cx="12192000" cy="6419850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2A5109-802B-4095-9BF9-706216701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8</a:t>
            </a:fld>
            <a:endParaRPr lang="en-US"/>
          </a:p>
        </p:txBody>
      </p:sp>
      <p:sp>
        <p:nvSpPr>
          <p:cNvPr id="82" name="Title 81">
            <a:extLst>
              <a:ext uri="{FF2B5EF4-FFF2-40B4-BE49-F238E27FC236}">
                <a16:creationId xmlns:a16="http://schemas.microsoft.com/office/drawing/2014/main" id="{DBE9647F-C293-4361-886B-A610DFDA9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TRAFFIC BUILDING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C9D72BAC-A0C6-4B58-9BA4-3C31996DEDB9}"/>
              </a:ext>
            </a:extLst>
          </p:cNvPr>
          <p:cNvGrpSpPr/>
          <p:nvPr/>
        </p:nvGrpSpPr>
        <p:grpSpPr>
          <a:xfrm>
            <a:off x="6323435" y="1539342"/>
            <a:ext cx="6644488" cy="4429658"/>
            <a:chOff x="7095748" y="1539342"/>
            <a:chExt cx="5668975" cy="3779316"/>
          </a:xfrm>
        </p:grpSpPr>
        <p:graphicFrame>
          <p:nvGraphicFramePr>
            <p:cNvPr id="84" name="Chart 83">
              <a:extLst>
                <a:ext uri="{FF2B5EF4-FFF2-40B4-BE49-F238E27FC236}">
                  <a16:creationId xmlns:a16="http://schemas.microsoft.com/office/drawing/2014/main" id="{322E3CB3-087B-41B4-9A80-10DBA5C9684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0473389"/>
                </p:ext>
              </p:extLst>
            </p:nvPr>
          </p:nvGraphicFramePr>
          <p:xfrm>
            <a:off x="7095748" y="1539342"/>
            <a:ext cx="5668975" cy="377931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38F0C62A-00C6-4A2D-ABC6-3A4B5FC772DC}"/>
                </a:ext>
              </a:extLst>
            </p:cNvPr>
            <p:cNvSpPr/>
            <p:nvPr/>
          </p:nvSpPr>
          <p:spPr>
            <a:xfrm>
              <a:off x="9431719" y="2930485"/>
              <a:ext cx="997032" cy="997032"/>
            </a:xfrm>
            <a:prstGeom prst="ellipse">
              <a:avLst/>
            </a:prstGeom>
            <a:gradFill flip="none" rotWithShape="1">
              <a:gsLst>
                <a:gs pos="1000">
                  <a:schemeClr val="accent2"/>
                </a:gs>
                <a:gs pos="77000">
                  <a:schemeClr val="accent1"/>
                </a:gs>
              </a:gsLst>
              <a:lin ang="13500000" scaled="1"/>
              <a:tileRect/>
            </a:gradFill>
            <a:ln w="76200">
              <a:gradFill flip="none" rotWithShape="1"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200" b="1" dirty="0">
                <a:latin typeface="Avenir Black" panose="020B0803020203020204" pitchFamily="34" charset="0"/>
                <a:ea typeface="Roboto" pitchFamily="2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785538C-476E-4A1E-86BE-1E82EB193E2C}"/>
                </a:ext>
              </a:extLst>
            </p:cNvPr>
            <p:cNvSpPr txBox="1"/>
            <p:nvPr/>
          </p:nvSpPr>
          <p:spPr>
            <a:xfrm rot="4500000">
              <a:off x="9464644" y="2396595"/>
              <a:ext cx="411262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Avenir Black" panose="020B0803020203020204" pitchFamily="34" charset="0"/>
                  <a:ea typeface="Roboto" pitchFamily="2" charset="0"/>
                </a:rPr>
                <a:t>8.1%</a:t>
              </a:r>
              <a:endParaRPr lang="id-ID" sz="1200" b="1" dirty="0">
                <a:solidFill>
                  <a:schemeClr val="bg1"/>
                </a:solidFill>
                <a:latin typeface="Avenir Black" panose="020B0803020203020204" pitchFamily="34" charset="0"/>
                <a:ea typeface="Roboto" pitchFamily="2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6C0B0D7-C82B-450F-B315-2D2411DE6041}"/>
                </a:ext>
              </a:extLst>
            </p:cNvPr>
            <p:cNvSpPr txBox="1"/>
            <p:nvPr/>
          </p:nvSpPr>
          <p:spPr>
            <a:xfrm rot="2700000">
              <a:off x="8850468" y="2613603"/>
              <a:ext cx="56933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Avenir Black" panose="020B0803020203020204" pitchFamily="34" charset="0"/>
                  <a:ea typeface="Roboto" pitchFamily="2" charset="0"/>
                </a:rPr>
                <a:t>10.1%</a:t>
              </a:r>
              <a:endParaRPr lang="id-ID" sz="1200" b="1" dirty="0">
                <a:solidFill>
                  <a:schemeClr val="bg1"/>
                </a:solidFill>
                <a:latin typeface="Avenir Black" panose="020B0803020203020204" pitchFamily="34" charset="0"/>
                <a:ea typeface="Roboto" pitchFamily="2" charset="0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6917358-50BD-47EF-BFAC-0CE0ADE8081B}"/>
                </a:ext>
              </a:extLst>
            </p:cNvPr>
            <p:cNvSpPr txBox="1"/>
            <p:nvPr/>
          </p:nvSpPr>
          <p:spPr>
            <a:xfrm>
              <a:off x="8626110" y="3311009"/>
              <a:ext cx="53315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Avenir Black" panose="020B0803020203020204" pitchFamily="34" charset="0"/>
                  <a:ea typeface="Roboto" pitchFamily="2" charset="0"/>
                </a:rPr>
                <a:t>11.8%</a:t>
              </a:r>
              <a:endParaRPr lang="id-ID" sz="1200" b="1" dirty="0">
                <a:solidFill>
                  <a:schemeClr val="bg1"/>
                </a:solidFill>
                <a:latin typeface="Avenir Black" panose="020B0803020203020204" pitchFamily="34" charset="0"/>
                <a:ea typeface="Roboto" pitchFamily="2" charset="0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698D3D6-D074-424E-9005-AFCAA097EDE8}"/>
                </a:ext>
              </a:extLst>
            </p:cNvPr>
            <p:cNvSpPr txBox="1"/>
            <p:nvPr/>
          </p:nvSpPr>
          <p:spPr>
            <a:xfrm rot="18900000">
              <a:off x="8850466" y="4049282"/>
              <a:ext cx="569332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Avenir Black" panose="020B0803020203020204" pitchFamily="34" charset="0"/>
                  <a:ea typeface="Roboto" pitchFamily="2" charset="0"/>
                </a:rPr>
                <a:t>12.2%</a:t>
              </a:r>
              <a:endParaRPr lang="id-ID" sz="1200" b="1" dirty="0">
                <a:solidFill>
                  <a:schemeClr val="bg1"/>
                </a:solidFill>
                <a:latin typeface="Avenir Black" panose="020B0803020203020204" pitchFamily="34" charset="0"/>
                <a:ea typeface="Roboto" pitchFamily="2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9F5C206-875A-4642-BB91-18A539021CB4}"/>
                </a:ext>
              </a:extLst>
            </p:cNvPr>
            <p:cNvSpPr txBox="1"/>
            <p:nvPr/>
          </p:nvSpPr>
          <p:spPr>
            <a:xfrm rot="16200000">
              <a:off x="9624940" y="4370297"/>
              <a:ext cx="478303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Avenir Black" panose="020B0803020203020204" pitchFamily="34" charset="0"/>
                  <a:ea typeface="Roboto" pitchFamily="2" charset="0"/>
                </a:rPr>
                <a:t>12.8%</a:t>
              </a:r>
              <a:endParaRPr lang="id-ID" sz="1200" b="1" dirty="0">
                <a:solidFill>
                  <a:schemeClr val="bg1"/>
                </a:solidFill>
                <a:latin typeface="Avenir Black" panose="020B0803020203020204" pitchFamily="34" charset="0"/>
                <a:ea typeface="Roboto" pitchFamily="2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C6B9E96-725A-4038-86FB-9D5C3AF6D238}"/>
                </a:ext>
              </a:extLst>
            </p:cNvPr>
            <p:cNvSpPr txBox="1"/>
            <p:nvPr/>
          </p:nvSpPr>
          <p:spPr>
            <a:xfrm rot="2700000">
              <a:off x="10374665" y="4077887"/>
              <a:ext cx="501593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Avenir Black" panose="020B0803020203020204" pitchFamily="34" charset="0"/>
                  <a:ea typeface="Roboto" pitchFamily="2" charset="0"/>
                </a:rPr>
                <a:t>14.1%</a:t>
              </a:r>
              <a:endParaRPr lang="id-ID" sz="1200" b="1" dirty="0">
                <a:solidFill>
                  <a:schemeClr val="bg1"/>
                </a:solidFill>
                <a:latin typeface="Avenir Black" panose="020B0803020203020204" pitchFamily="34" charset="0"/>
                <a:ea typeface="Roboto" pitchFamily="2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671B3E1-88D7-4E23-85EB-310311429751}"/>
                </a:ext>
              </a:extLst>
            </p:cNvPr>
            <p:cNvSpPr txBox="1"/>
            <p:nvPr/>
          </p:nvSpPr>
          <p:spPr>
            <a:xfrm>
              <a:off x="10690818" y="3311010"/>
              <a:ext cx="551966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Avenir Black" panose="020B0803020203020204" pitchFamily="34" charset="0"/>
                  <a:ea typeface="Roboto" pitchFamily="2" charset="0"/>
                </a:rPr>
                <a:t>14.4%</a:t>
              </a:r>
              <a:endParaRPr lang="id-ID" sz="1200" b="1" dirty="0">
                <a:solidFill>
                  <a:schemeClr val="bg1"/>
                </a:solidFill>
                <a:latin typeface="Avenir Black" panose="020B0803020203020204" pitchFamily="34" charset="0"/>
                <a:ea typeface="Roboto" pitchFamily="2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833482F-BC09-4E91-B6D9-396A58E2FCEC}"/>
                </a:ext>
              </a:extLst>
            </p:cNvPr>
            <p:cNvSpPr txBox="1"/>
            <p:nvPr/>
          </p:nvSpPr>
          <p:spPr>
            <a:xfrm rot="18000000">
              <a:off x="10199076" y="2469326"/>
              <a:ext cx="507433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Avenir Black" panose="020B0803020203020204" pitchFamily="34" charset="0"/>
                  <a:ea typeface="Roboto" pitchFamily="2" charset="0"/>
                </a:rPr>
                <a:t>16.4%</a:t>
              </a:r>
              <a:endParaRPr lang="id-ID" sz="1200" b="1" dirty="0">
                <a:solidFill>
                  <a:schemeClr val="bg1"/>
                </a:solidFill>
                <a:latin typeface="Avenir Black" panose="020B0803020203020204" pitchFamily="34" charset="0"/>
                <a:ea typeface="Roboto" pitchFamily="2" charset="0"/>
              </a:endParaRPr>
            </a:p>
          </p:txBody>
        </p:sp>
        <p:sp>
          <p:nvSpPr>
            <p:cNvPr id="119" name="Freeform 291">
              <a:extLst>
                <a:ext uri="{FF2B5EF4-FFF2-40B4-BE49-F238E27FC236}">
                  <a16:creationId xmlns:a16="http://schemas.microsoft.com/office/drawing/2014/main" id="{8A1220AF-FB11-4D7F-B24C-5ED9CDF87FD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0391" y="3260653"/>
              <a:ext cx="339689" cy="336696"/>
            </a:xfrm>
            <a:custGeom>
              <a:avLst/>
              <a:gdLst>
                <a:gd name="T0" fmla="*/ 88 w 96"/>
                <a:gd name="T1" fmla="*/ 57 h 95"/>
                <a:gd name="T2" fmla="*/ 96 w 96"/>
                <a:gd name="T3" fmla="*/ 49 h 95"/>
                <a:gd name="T4" fmla="*/ 88 w 96"/>
                <a:gd name="T5" fmla="*/ 41 h 95"/>
                <a:gd name="T6" fmla="*/ 80 w 96"/>
                <a:gd name="T7" fmla="*/ 49 h 95"/>
                <a:gd name="T8" fmla="*/ 80 w 96"/>
                <a:gd name="T9" fmla="*/ 51 h 95"/>
                <a:gd name="T10" fmla="*/ 66 w 96"/>
                <a:gd name="T11" fmla="*/ 59 h 95"/>
                <a:gd name="T12" fmla="*/ 60 w 96"/>
                <a:gd name="T13" fmla="*/ 57 h 95"/>
                <a:gd name="T14" fmla="*/ 53 w 96"/>
                <a:gd name="T15" fmla="*/ 63 h 95"/>
                <a:gd name="T16" fmla="*/ 39 w 96"/>
                <a:gd name="T17" fmla="*/ 63 h 95"/>
                <a:gd name="T18" fmla="*/ 31 w 96"/>
                <a:gd name="T19" fmla="*/ 57 h 95"/>
                <a:gd name="T20" fmla="*/ 23 w 96"/>
                <a:gd name="T21" fmla="*/ 65 h 95"/>
                <a:gd name="T22" fmla="*/ 23 w 96"/>
                <a:gd name="T23" fmla="*/ 67 h 95"/>
                <a:gd name="T24" fmla="*/ 4 w 96"/>
                <a:gd name="T25" fmla="*/ 80 h 95"/>
                <a:gd name="T26" fmla="*/ 4 w 96"/>
                <a:gd name="T27" fmla="*/ 48 h 95"/>
                <a:gd name="T28" fmla="*/ 28 w 96"/>
                <a:gd name="T29" fmla="*/ 33 h 95"/>
                <a:gd name="T30" fmla="*/ 34 w 96"/>
                <a:gd name="T31" fmla="*/ 35 h 95"/>
                <a:gd name="T32" fmla="*/ 41 w 96"/>
                <a:gd name="T33" fmla="*/ 32 h 95"/>
                <a:gd name="T34" fmla="*/ 57 w 96"/>
                <a:gd name="T35" fmla="*/ 37 h 95"/>
                <a:gd name="T36" fmla="*/ 56 w 96"/>
                <a:gd name="T37" fmla="*/ 37 h 95"/>
                <a:gd name="T38" fmla="*/ 64 w 96"/>
                <a:gd name="T39" fmla="*/ 45 h 95"/>
                <a:gd name="T40" fmla="*/ 72 w 96"/>
                <a:gd name="T41" fmla="*/ 37 h 95"/>
                <a:gd name="T42" fmla="*/ 71 w 96"/>
                <a:gd name="T43" fmla="*/ 32 h 95"/>
                <a:gd name="T44" fmla="*/ 84 w 96"/>
                <a:gd name="T45" fmla="*/ 15 h 95"/>
                <a:gd name="T46" fmla="*/ 88 w 96"/>
                <a:gd name="T47" fmla="*/ 16 h 95"/>
                <a:gd name="T48" fmla="*/ 96 w 96"/>
                <a:gd name="T49" fmla="*/ 8 h 95"/>
                <a:gd name="T50" fmla="*/ 88 w 96"/>
                <a:gd name="T51" fmla="*/ 0 h 95"/>
                <a:gd name="T52" fmla="*/ 80 w 96"/>
                <a:gd name="T53" fmla="*/ 8 h 95"/>
                <a:gd name="T54" fmla="*/ 81 w 96"/>
                <a:gd name="T55" fmla="*/ 12 h 95"/>
                <a:gd name="T56" fmla="*/ 68 w 96"/>
                <a:gd name="T57" fmla="*/ 30 h 95"/>
                <a:gd name="T58" fmla="*/ 64 w 96"/>
                <a:gd name="T59" fmla="*/ 29 h 95"/>
                <a:gd name="T60" fmla="*/ 58 w 96"/>
                <a:gd name="T61" fmla="*/ 33 h 95"/>
                <a:gd name="T62" fmla="*/ 42 w 96"/>
                <a:gd name="T63" fmla="*/ 28 h 95"/>
                <a:gd name="T64" fmla="*/ 42 w 96"/>
                <a:gd name="T65" fmla="*/ 27 h 95"/>
                <a:gd name="T66" fmla="*/ 34 w 96"/>
                <a:gd name="T67" fmla="*/ 19 h 95"/>
                <a:gd name="T68" fmla="*/ 26 w 96"/>
                <a:gd name="T69" fmla="*/ 27 h 95"/>
                <a:gd name="T70" fmla="*/ 26 w 96"/>
                <a:gd name="T71" fmla="*/ 30 h 95"/>
                <a:gd name="T72" fmla="*/ 4 w 96"/>
                <a:gd name="T73" fmla="*/ 43 h 95"/>
                <a:gd name="T74" fmla="*/ 4 w 96"/>
                <a:gd name="T75" fmla="*/ 3 h 95"/>
                <a:gd name="T76" fmla="*/ 2 w 96"/>
                <a:gd name="T77" fmla="*/ 1 h 95"/>
                <a:gd name="T78" fmla="*/ 0 w 96"/>
                <a:gd name="T79" fmla="*/ 3 h 95"/>
                <a:gd name="T80" fmla="*/ 0 w 96"/>
                <a:gd name="T81" fmla="*/ 93 h 95"/>
                <a:gd name="T82" fmla="*/ 2 w 96"/>
                <a:gd name="T83" fmla="*/ 95 h 95"/>
                <a:gd name="T84" fmla="*/ 92 w 96"/>
                <a:gd name="T85" fmla="*/ 95 h 95"/>
                <a:gd name="T86" fmla="*/ 94 w 96"/>
                <a:gd name="T87" fmla="*/ 93 h 95"/>
                <a:gd name="T88" fmla="*/ 92 w 96"/>
                <a:gd name="T89" fmla="*/ 91 h 95"/>
                <a:gd name="T90" fmla="*/ 4 w 96"/>
                <a:gd name="T91" fmla="*/ 91 h 95"/>
                <a:gd name="T92" fmla="*/ 4 w 96"/>
                <a:gd name="T93" fmla="*/ 85 h 95"/>
                <a:gd name="T94" fmla="*/ 25 w 96"/>
                <a:gd name="T95" fmla="*/ 71 h 95"/>
                <a:gd name="T96" fmla="*/ 31 w 96"/>
                <a:gd name="T97" fmla="*/ 73 h 95"/>
                <a:gd name="T98" fmla="*/ 39 w 96"/>
                <a:gd name="T99" fmla="*/ 67 h 95"/>
                <a:gd name="T100" fmla="*/ 53 w 96"/>
                <a:gd name="T101" fmla="*/ 67 h 95"/>
                <a:gd name="T102" fmla="*/ 60 w 96"/>
                <a:gd name="T103" fmla="*/ 73 h 95"/>
                <a:gd name="T104" fmla="*/ 68 w 96"/>
                <a:gd name="T105" fmla="*/ 65 h 95"/>
                <a:gd name="T106" fmla="*/ 68 w 96"/>
                <a:gd name="T107" fmla="*/ 63 h 95"/>
                <a:gd name="T108" fmla="*/ 82 w 96"/>
                <a:gd name="T109" fmla="*/ 55 h 95"/>
                <a:gd name="T110" fmla="*/ 88 w 96"/>
                <a:gd name="T111" fmla="*/ 5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6" h="95">
                  <a:moveTo>
                    <a:pt x="88" y="57"/>
                  </a:moveTo>
                  <a:cubicBezTo>
                    <a:pt x="92" y="57"/>
                    <a:pt x="96" y="53"/>
                    <a:pt x="96" y="49"/>
                  </a:cubicBezTo>
                  <a:cubicBezTo>
                    <a:pt x="96" y="45"/>
                    <a:pt x="92" y="41"/>
                    <a:pt x="88" y="41"/>
                  </a:cubicBezTo>
                  <a:cubicBezTo>
                    <a:pt x="84" y="41"/>
                    <a:pt x="80" y="45"/>
                    <a:pt x="80" y="49"/>
                  </a:cubicBezTo>
                  <a:cubicBezTo>
                    <a:pt x="80" y="50"/>
                    <a:pt x="80" y="50"/>
                    <a:pt x="80" y="51"/>
                  </a:cubicBezTo>
                  <a:cubicBezTo>
                    <a:pt x="66" y="59"/>
                    <a:pt x="66" y="59"/>
                    <a:pt x="66" y="59"/>
                  </a:cubicBezTo>
                  <a:cubicBezTo>
                    <a:pt x="65" y="58"/>
                    <a:pt x="63" y="57"/>
                    <a:pt x="60" y="57"/>
                  </a:cubicBezTo>
                  <a:cubicBezTo>
                    <a:pt x="57" y="57"/>
                    <a:pt x="54" y="60"/>
                    <a:pt x="53" y="63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38" y="60"/>
                    <a:pt x="35" y="57"/>
                    <a:pt x="31" y="57"/>
                  </a:cubicBezTo>
                  <a:cubicBezTo>
                    <a:pt x="26" y="57"/>
                    <a:pt x="23" y="61"/>
                    <a:pt x="23" y="65"/>
                  </a:cubicBezTo>
                  <a:cubicBezTo>
                    <a:pt x="23" y="66"/>
                    <a:pt x="23" y="67"/>
                    <a:pt x="23" y="67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30" y="35"/>
                    <a:pt x="32" y="35"/>
                    <a:pt x="34" y="35"/>
                  </a:cubicBezTo>
                  <a:cubicBezTo>
                    <a:pt x="37" y="35"/>
                    <a:pt x="39" y="34"/>
                    <a:pt x="41" y="32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7" y="37"/>
                    <a:pt x="56" y="37"/>
                    <a:pt x="56" y="37"/>
                  </a:cubicBezTo>
                  <a:cubicBezTo>
                    <a:pt x="56" y="41"/>
                    <a:pt x="60" y="45"/>
                    <a:pt x="64" y="45"/>
                  </a:cubicBezTo>
                  <a:cubicBezTo>
                    <a:pt x="69" y="45"/>
                    <a:pt x="72" y="41"/>
                    <a:pt x="72" y="37"/>
                  </a:cubicBezTo>
                  <a:cubicBezTo>
                    <a:pt x="72" y="35"/>
                    <a:pt x="72" y="33"/>
                    <a:pt x="71" y="32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5" y="15"/>
                    <a:pt x="87" y="16"/>
                    <a:pt x="88" y="16"/>
                  </a:cubicBezTo>
                  <a:cubicBezTo>
                    <a:pt x="92" y="16"/>
                    <a:pt x="96" y="12"/>
                    <a:pt x="96" y="8"/>
                  </a:cubicBezTo>
                  <a:cubicBezTo>
                    <a:pt x="96" y="3"/>
                    <a:pt x="92" y="0"/>
                    <a:pt x="88" y="0"/>
                  </a:cubicBezTo>
                  <a:cubicBezTo>
                    <a:pt x="84" y="0"/>
                    <a:pt x="80" y="3"/>
                    <a:pt x="80" y="8"/>
                  </a:cubicBezTo>
                  <a:cubicBezTo>
                    <a:pt x="80" y="9"/>
                    <a:pt x="81" y="11"/>
                    <a:pt x="81" y="12"/>
                  </a:cubicBezTo>
                  <a:cubicBezTo>
                    <a:pt x="68" y="30"/>
                    <a:pt x="68" y="30"/>
                    <a:pt x="68" y="30"/>
                  </a:cubicBezTo>
                  <a:cubicBezTo>
                    <a:pt x="67" y="29"/>
                    <a:pt x="66" y="29"/>
                    <a:pt x="64" y="29"/>
                  </a:cubicBezTo>
                  <a:cubicBezTo>
                    <a:pt x="62" y="29"/>
                    <a:pt x="59" y="31"/>
                    <a:pt x="58" y="33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2" y="28"/>
                    <a:pt x="42" y="28"/>
                    <a:pt x="42" y="27"/>
                  </a:cubicBezTo>
                  <a:cubicBezTo>
                    <a:pt x="42" y="23"/>
                    <a:pt x="38" y="19"/>
                    <a:pt x="34" y="19"/>
                  </a:cubicBezTo>
                  <a:cubicBezTo>
                    <a:pt x="30" y="19"/>
                    <a:pt x="26" y="23"/>
                    <a:pt x="26" y="27"/>
                  </a:cubicBezTo>
                  <a:cubicBezTo>
                    <a:pt x="26" y="28"/>
                    <a:pt x="26" y="29"/>
                    <a:pt x="26" y="30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3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4"/>
                    <a:pt x="1" y="95"/>
                    <a:pt x="2" y="95"/>
                  </a:cubicBezTo>
                  <a:cubicBezTo>
                    <a:pt x="92" y="95"/>
                    <a:pt x="92" y="95"/>
                    <a:pt x="92" y="95"/>
                  </a:cubicBezTo>
                  <a:cubicBezTo>
                    <a:pt x="93" y="95"/>
                    <a:pt x="94" y="94"/>
                    <a:pt x="94" y="93"/>
                  </a:cubicBezTo>
                  <a:cubicBezTo>
                    <a:pt x="94" y="92"/>
                    <a:pt x="93" y="91"/>
                    <a:pt x="92" y="91"/>
                  </a:cubicBezTo>
                  <a:cubicBezTo>
                    <a:pt x="4" y="91"/>
                    <a:pt x="4" y="91"/>
                    <a:pt x="4" y="91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25" y="71"/>
                    <a:pt x="25" y="71"/>
                    <a:pt x="25" y="71"/>
                  </a:cubicBezTo>
                  <a:cubicBezTo>
                    <a:pt x="27" y="72"/>
                    <a:pt x="29" y="73"/>
                    <a:pt x="31" y="73"/>
                  </a:cubicBezTo>
                  <a:cubicBezTo>
                    <a:pt x="35" y="73"/>
                    <a:pt x="38" y="70"/>
                    <a:pt x="39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4" y="70"/>
                    <a:pt x="57" y="73"/>
                    <a:pt x="60" y="73"/>
                  </a:cubicBezTo>
                  <a:cubicBezTo>
                    <a:pt x="65" y="73"/>
                    <a:pt x="68" y="69"/>
                    <a:pt x="68" y="65"/>
                  </a:cubicBezTo>
                  <a:cubicBezTo>
                    <a:pt x="68" y="64"/>
                    <a:pt x="68" y="64"/>
                    <a:pt x="68" y="63"/>
                  </a:cubicBezTo>
                  <a:cubicBezTo>
                    <a:pt x="82" y="55"/>
                    <a:pt x="82" y="55"/>
                    <a:pt x="82" y="55"/>
                  </a:cubicBezTo>
                  <a:cubicBezTo>
                    <a:pt x="84" y="56"/>
                    <a:pt x="86" y="57"/>
                    <a:pt x="88" y="5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231D2ED-2CE4-4335-A450-1152BDFD87D5}"/>
              </a:ext>
            </a:extLst>
          </p:cNvPr>
          <p:cNvGrpSpPr/>
          <p:nvPr/>
        </p:nvGrpSpPr>
        <p:grpSpPr>
          <a:xfrm>
            <a:off x="383474" y="1899696"/>
            <a:ext cx="3228077" cy="646380"/>
            <a:chOff x="383474" y="1899696"/>
            <a:chExt cx="3228077" cy="646380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82C3A00B-449C-4922-9957-3B08FC581D5C}"/>
                </a:ext>
              </a:extLst>
            </p:cNvPr>
            <p:cNvGrpSpPr/>
            <p:nvPr/>
          </p:nvGrpSpPr>
          <p:grpSpPr>
            <a:xfrm>
              <a:off x="383474" y="1899696"/>
              <a:ext cx="3228077" cy="646380"/>
              <a:chOff x="432166" y="1370914"/>
              <a:chExt cx="2534739" cy="507548"/>
            </a:xfrm>
          </p:grpSpPr>
          <p:sp>
            <p:nvSpPr>
              <p:cNvPr id="96" name="Rectangle: Rounded Corners 95">
                <a:extLst>
                  <a:ext uri="{FF2B5EF4-FFF2-40B4-BE49-F238E27FC236}">
                    <a16:creationId xmlns:a16="http://schemas.microsoft.com/office/drawing/2014/main" id="{65FF2478-4072-42DA-8478-98BA5DCF734B}"/>
                  </a:ext>
                </a:extLst>
              </p:cNvPr>
              <p:cNvSpPr/>
              <p:nvPr/>
            </p:nvSpPr>
            <p:spPr>
              <a:xfrm>
                <a:off x="432166" y="1370914"/>
                <a:ext cx="2534739" cy="50754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50800">
                  <a:prstClr val="black">
                    <a:alpha val="2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31520" rIns="91440" rtlCol="0" anchor="ctr"/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" panose="020B0503020203020204" pitchFamily="34" charset="0"/>
                    <a:ea typeface="Roboto" pitchFamily="2" charset="0"/>
                  </a:rPr>
                  <a:t>Lorem ipsum dolor sit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" panose="020B0503020203020204" pitchFamily="34" charset="0"/>
                    <a:ea typeface="Roboto" pitchFamily="2" charset="0"/>
                  </a:rPr>
                  <a:t>amet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" panose="020B0503020203020204" pitchFamily="34" charset="0"/>
                    <a:ea typeface="Roboto" pitchFamily="2" charset="0"/>
                  </a:rPr>
                  <a:t>,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" panose="020B0503020203020204" pitchFamily="34" charset="0"/>
                    <a:ea typeface="Roboto" pitchFamily="2" charset="0"/>
                  </a:rPr>
                  <a:t>consectetur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" panose="020B0503020203020204" pitchFamily="34" charset="0"/>
                    <a:ea typeface="Roboto" pitchFamily="2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" panose="020B0503020203020204" pitchFamily="34" charset="0"/>
                    <a:ea typeface="Roboto" pitchFamily="2" charset="0"/>
                  </a:rPr>
                  <a:t>adipiscing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" panose="020B0503020203020204" pitchFamily="34" charset="0"/>
                    <a:ea typeface="Roboto" pitchFamily="2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" panose="020B0503020203020204" pitchFamily="34" charset="0"/>
                    <a:ea typeface="Roboto" pitchFamily="2" charset="0"/>
                  </a:rPr>
                  <a:t>elit</a:t>
                </a:r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endParaRP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2BAC30FA-1E58-42C2-94FD-8F9EEC4DB166}"/>
                  </a:ext>
                </a:extLst>
              </p:cNvPr>
              <p:cNvSpPr/>
              <p:nvPr/>
            </p:nvSpPr>
            <p:spPr>
              <a:xfrm>
                <a:off x="432166" y="1370914"/>
                <a:ext cx="507548" cy="507548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31520" rtlCol="0" anchor="ctr"/>
              <a:lstStyle/>
              <a:p>
                <a:pPr algn="ctr"/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</a:endParaRPr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D7F3D251-C0EF-4A2B-8801-3057E69749B6}"/>
                </a:ext>
              </a:extLst>
            </p:cNvPr>
            <p:cNvGrpSpPr/>
            <p:nvPr/>
          </p:nvGrpSpPr>
          <p:grpSpPr>
            <a:xfrm>
              <a:off x="569855" y="2103555"/>
              <a:ext cx="273618" cy="238662"/>
              <a:chOff x="2676526" y="1082675"/>
              <a:chExt cx="360363" cy="314325"/>
            </a:xfrm>
            <a:solidFill>
              <a:schemeClr val="bg1"/>
            </a:solidFill>
          </p:grpSpPr>
          <p:sp>
            <p:nvSpPr>
              <p:cNvPr id="122" name="Freeform 272">
                <a:extLst>
                  <a:ext uri="{FF2B5EF4-FFF2-40B4-BE49-F238E27FC236}">
                    <a16:creationId xmlns:a16="http://schemas.microsoft.com/office/drawing/2014/main" id="{F889434D-4DF2-4434-974E-A15D48E267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3851" y="1281113"/>
                <a:ext cx="15875" cy="41275"/>
              </a:xfrm>
              <a:custGeom>
                <a:avLst/>
                <a:gdLst>
                  <a:gd name="T0" fmla="*/ 4 w 4"/>
                  <a:gd name="T1" fmla="*/ 6 h 11"/>
                  <a:gd name="T2" fmla="*/ 0 w 4"/>
                  <a:gd name="T3" fmla="*/ 0 h 11"/>
                  <a:gd name="T4" fmla="*/ 0 w 4"/>
                  <a:gd name="T5" fmla="*/ 11 h 11"/>
                  <a:gd name="T6" fmla="*/ 4 w 4"/>
                  <a:gd name="T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11">
                    <a:moveTo>
                      <a:pt x="4" y="6"/>
                    </a:moveTo>
                    <a:cubicBezTo>
                      <a:pt x="4" y="3"/>
                      <a:pt x="2" y="1"/>
                      <a:pt x="0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" y="10"/>
                      <a:pt x="4" y="8"/>
                      <a:pt x="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23" name="Freeform 273">
                <a:extLst>
                  <a:ext uri="{FF2B5EF4-FFF2-40B4-BE49-F238E27FC236}">
                    <a16:creationId xmlns:a16="http://schemas.microsoft.com/office/drawing/2014/main" id="{24521AFE-D4E0-41D8-8C37-E0A083DBFB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76526" y="1082675"/>
                <a:ext cx="360363" cy="314325"/>
              </a:xfrm>
              <a:custGeom>
                <a:avLst/>
                <a:gdLst>
                  <a:gd name="T0" fmla="*/ 82 w 96"/>
                  <a:gd name="T1" fmla="*/ 16 h 84"/>
                  <a:gd name="T2" fmla="*/ 64 w 96"/>
                  <a:gd name="T3" fmla="*/ 16 h 84"/>
                  <a:gd name="T4" fmla="*/ 64 w 96"/>
                  <a:gd name="T5" fmla="*/ 10 h 84"/>
                  <a:gd name="T6" fmla="*/ 54 w 96"/>
                  <a:gd name="T7" fmla="*/ 0 h 84"/>
                  <a:gd name="T8" fmla="*/ 42 w 96"/>
                  <a:gd name="T9" fmla="*/ 0 h 84"/>
                  <a:gd name="T10" fmla="*/ 32 w 96"/>
                  <a:gd name="T11" fmla="*/ 10 h 84"/>
                  <a:gd name="T12" fmla="*/ 32 w 96"/>
                  <a:gd name="T13" fmla="*/ 16 h 84"/>
                  <a:gd name="T14" fmla="*/ 14 w 96"/>
                  <a:gd name="T15" fmla="*/ 16 h 84"/>
                  <a:gd name="T16" fmla="*/ 0 w 96"/>
                  <a:gd name="T17" fmla="*/ 30 h 84"/>
                  <a:gd name="T18" fmla="*/ 0 w 96"/>
                  <a:gd name="T19" fmla="*/ 70 h 84"/>
                  <a:gd name="T20" fmla="*/ 14 w 96"/>
                  <a:gd name="T21" fmla="*/ 84 h 84"/>
                  <a:gd name="T22" fmla="*/ 82 w 96"/>
                  <a:gd name="T23" fmla="*/ 84 h 84"/>
                  <a:gd name="T24" fmla="*/ 96 w 96"/>
                  <a:gd name="T25" fmla="*/ 70 h 84"/>
                  <a:gd name="T26" fmla="*/ 96 w 96"/>
                  <a:gd name="T27" fmla="*/ 30 h 84"/>
                  <a:gd name="T28" fmla="*/ 82 w 96"/>
                  <a:gd name="T29" fmla="*/ 16 h 84"/>
                  <a:gd name="T30" fmla="*/ 58 w 96"/>
                  <a:gd name="T31" fmla="*/ 59 h 84"/>
                  <a:gd name="T32" fmla="*/ 50 w 96"/>
                  <a:gd name="T33" fmla="*/ 68 h 84"/>
                  <a:gd name="T34" fmla="*/ 50 w 96"/>
                  <a:gd name="T35" fmla="*/ 71 h 84"/>
                  <a:gd name="T36" fmla="*/ 48 w 96"/>
                  <a:gd name="T37" fmla="*/ 73 h 84"/>
                  <a:gd name="T38" fmla="*/ 46 w 96"/>
                  <a:gd name="T39" fmla="*/ 71 h 84"/>
                  <a:gd name="T40" fmla="*/ 46 w 96"/>
                  <a:gd name="T41" fmla="*/ 68 h 84"/>
                  <a:gd name="T42" fmla="*/ 38 w 96"/>
                  <a:gd name="T43" fmla="*/ 59 h 84"/>
                  <a:gd name="T44" fmla="*/ 40 w 96"/>
                  <a:gd name="T45" fmla="*/ 57 h 84"/>
                  <a:gd name="T46" fmla="*/ 42 w 96"/>
                  <a:gd name="T47" fmla="*/ 59 h 84"/>
                  <a:gd name="T48" fmla="*/ 46 w 96"/>
                  <a:gd name="T49" fmla="*/ 64 h 84"/>
                  <a:gd name="T50" fmla="*/ 46 w 96"/>
                  <a:gd name="T51" fmla="*/ 53 h 84"/>
                  <a:gd name="T52" fmla="*/ 38 w 96"/>
                  <a:gd name="T53" fmla="*/ 43 h 84"/>
                  <a:gd name="T54" fmla="*/ 46 w 96"/>
                  <a:gd name="T55" fmla="*/ 34 h 84"/>
                  <a:gd name="T56" fmla="*/ 46 w 96"/>
                  <a:gd name="T57" fmla="*/ 31 h 84"/>
                  <a:gd name="T58" fmla="*/ 48 w 96"/>
                  <a:gd name="T59" fmla="*/ 29 h 84"/>
                  <a:gd name="T60" fmla="*/ 50 w 96"/>
                  <a:gd name="T61" fmla="*/ 31 h 84"/>
                  <a:gd name="T62" fmla="*/ 50 w 96"/>
                  <a:gd name="T63" fmla="*/ 34 h 84"/>
                  <a:gd name="T64" fmla="*/ 58 w 96"/>
                  <a:gd name="T65" fmla="*/ 43 h 84"/>
                  <a:gd name="T66" fmla="*/ 56 w 96"/>
                  <a:gd name="T67" fmla="*/ 45 h 84"/>
                  <a:gd name="T68" fmla="*/ 54 w 96"/>
                  <a:gd name="T69" fmla="*/ 43 h 84"/>
                  <a:gd name="T70" fmla="*/ 50 w 96"/>
                  <a:gd name="T71" fmla="*/ 38 h 84"/>
                  <a:gd name="T72" fmla="*/ 50 w 96"/>
                  <a:gd name="T73" fmla="*/ 49 h 84"/>
                  <a:gd name="T74" fmla="*/ 58 w 96"/>
                  <a:gd name="T75" fmla="*/ 59 h 84"/>
                  <a:gd name="T76" fmla="*/ 60 w 96"/>
                  <a:gd name="T77" fmla="*/ 16 h 84"/>
                  <a:gd name="T78" fmla="*/ 36 w 96"/>
                  <a:gd name="T79" fmla="*/ 16 h 84"/>
                  <a:gd name="T80" fmla="*/ 36 w 96"/>
                  <a:gd name="T81" fmla="*/ 10 h 84"/>
                  <a:gd name="T82" fmla="*/ 42 w 96"/>
                  <a:gd name="T83" fmla="*/ 4 h 84"/>
                  <a:gd name="T84" fmla="*/ 54 w 96"/>
                  <a:gd name="T85" fmla="*/ 4 h 84"/>
                  <a:gd name="T86" fmla="*/ 60 w 96"/>
                  <a:gd name="T87" fmla="*/ 10 h 84"/>
                  <a:gd name="T88" fmla="*/ 60 w 96"/>
                  <a:gd name="T89" fmla="*/ 16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96" h="84">
                    <a:moveTo>
                      <a:pt x="82" y="16"/>
                    </a:moveTo>
                    <a:cubicBezTo>
                      <a:pt x="64" y="16"/>
                      <a:pt x="64" y="16"/>
                      <a:pt x="64" y="16"/>
                    </a:cubicBezTo>
                    <a:cubicBezTo>
                      <a:pt x="64" y="10"/>
                      <a:pt x="64" y="10"/>
                      <a:pt x="64" y="10"/>
                    </a:cubicBezTo>
                    <a:cubicBezTo>
                      <a:pt x="64" y="4"/>
                      <a:pt x="60" y="0"/>
                      <a:pt x="54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36" y="0"/>
                      <a:pt x="32" y="4"/>
                      <a:pt x="32" y="10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6" y="16"/>
                      <a:pt x="0" y="22"/>
                      <a:pt x="0" y="30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8"/>
                      <a:pt x="6" y="84"/>
                      <a:pt x="14" y="84"/>
                    </a:cubicBezTo>
                    <a:cubicBezTo>
                      <a:pt x="82" y="84"/>
                      <a:pt x="82" y="84"/>
                      <a:pt x="82" y="84"/>
                    </a:cubicBezTo>
                    <a:cubicBezTo>
                      <a:pt x="90" y="84"/>
                      <a:pt x="96" y="78"/>
                      <a:pt x="96" y="70"/>
                    </a:cubicBezTo>
                    <a:cubicBezTo>
                      <a:pt x="96" y="30"/>
                      <a:pt x="96" y="30"/>
                      <a:pt x="96" y="30"/>
                    </a:cubicBezTo>
                    <a:cubicBezTo>
                      <a:pt x="96" y="22"/>
                      <a:pt x="90" y="16"/>
                      <a:pt x="82" y="16"/>
                    </a:cubicBezTo>
                    <a:close/>
                    <a:moveTo>
                      <a:pt x="58" y="59"/>
                    </a:moveTo>
                    <a:cubicBezTo>
                      <a:pt x="58" y="63"/>
                      <a:pt x="54" y="67"/>
                      <a:pt x="50" y="68"/>
                    </a:cubicBezTo>
                    <a:cubicBezTo>
                      <a:pt x="50" y="71"/>
                      <a:pt x="50" y="71"/>
                      <a:pt x="50" y="71"/>
                    </a:cubicBezTo>
                    <a:cubicBezTo>
                      <a:pt x="50" y="72"/>
                      <a:pt x="49" y="73"/>
                      <a:pt x="48" y="73"/>
                    </a:cubicBezTo>
                    <a:cubicBezTo>
                      <a:pt x="47" y="73"/>
                      <a:pt x="46" y="72"/>
                      <a:pt x="46" y="71"/>
                    </a:cubicBezTo>
                    <a:cubicBezTo>
                      <a:pt x="46" y="68"/>
                      <a:pt x="46" y="68"/>
                      <a:pt x="46" y="68"/>
                    </a:cubicBezTo>
                    <a:cubicBezTo>
                      <a:pt x="42" y="67"/>
                      <a:pt x="38" y="63"/>
                      <a:pt x="38" y="59"/>
                    </a:cubicBezTo>
                    <a:cubicBezTo>
                      <a:pt x="38" y="57"/>
                      <a:pt x="39" y="57"/>
                      <a:pt x="40" y="57"/>
                    </a:cubicBezTo>
                    <a:cubicBezTo>
                      <a:pt x="42" y="57"/>
                      <a:pt x="42" y="57"/>
                      <a:pt x="42" y="59"/>
                    </a:cubicBezTo>
                    <a:cubicBezTo>
                      <a:pt x="42" y="61"/>
                      <a:pt x="44" y="63"/>
                      <a:pt x="46" y="64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2" y="52"/>
                      <a:pt x="38" y="48"/>
                      <a:pt x="38" y="43"/>
                    </a:cubicBezTo>
                    <a:cubicBezTo>
                      <a:pt x="38" y="39"/>
                      <a:pt x="42" y="35"/>
                      <a:pt x="46" y="34"/>
                    </a:cubicBezTo>
                    <a:cubicBezTo>
                      <a:pt x="46" y="31"/>
                      <a:pt x="46" y="31"/>
                      <a:pt x="46" y="31"/>
                    </a:cubicBezTo>
                    <a:cubicBezTo>
                      <a:pt x="46" y="30"/>
                      <a:pt x="47" y="29"/>
                      <a:pt x="48" y="29"/>
                    </a:cubicBezTo>
                    <a:cubicBezTo>
                      <a:pt x="49" y="29"/>
                      <a:pt x="50" y="30"/>
                      <a:pt x="50" y="31"/>
                    </a:cubicBezTo>
                    <a:cubicBezTo>
                      <a:pt x="50" y="34"/>
                      <a:pt x="50" y="34"/>
                      <a:pt x="50" y="34"/>
                    </a:cubicBezTo>
                    <a:cubicBezTo>
                      <a:pt x="54" y="35"/>
                      <a:pt x="58" y="39"/>
                      <a:pt x="58" y="43"/>
                    </a:cubicBezTo>
                    <a:cubicBezTo>
                      <a:pt x="58" y="44"/>
                      <a:pt x="57" y="45"/>
                      <a:pt x="56" y="45"/>
                    </a:cubicBezTo>
                    <a:cubicBezTo>
                      <a:pt x="54" y="45"/>
                      <a:pt x="54" y="44"/>
                      <a:pt x="54" y="43"/>
                    </a:cubicBezTo>
                    <a:cubicBezTo>
                      <a:pt x="54" y="41"/>
                      <a:pt x="52" y="39"/>
                      <a:pt x="50" y="38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4" y="50"/>
                      <a:pt x="58" y="54"/>
                      <a:pt x="58" y="59"/>
                    </a:cubicBezTo>
                    <a:close/>
                    <a:moveTo>
                      <a:pt x="60" y="16"/>
                    </a:moveTo>
                    <a:cubicBezTo>
                      <a:pt x="36" y="16"/>
                      <a:pt x="36" y="16"/>
                      <a:pt x="36" y="16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7"/>
                      <a:pt x="39" y="4"/>
                      <a:pt x="42" y="4"/>
                    </a:cubicBezTo>
                    <a:cubicBezTo>
                      <a:pt x="54" y="4"/>
                      <a:pt x="54" y="4"/>
                      <a:pt x="54" y="4"/>
                    </a:cubicBezTo>
                    <a:cubicBezTo>
                      <a:pt x="57" y="4"/>
                      <a:pt x="60" y="7"/>
                      <a:pt x="60" y="10"/>
                    </a:cubicBezTo>
                    <a:lnTo>
                      <a:pt x="60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24" name="Freeform 274">
                <a:extLst>
                  <a:ext uri="{FF2B5EF4-FFF2-40B4-BE49-F238E27FC236}">
                    <a16:creationId xmlns:a16="http://schemas.microsoft.com/office/drawing/2014/main" id="{D04FE661-97B9-412F-9047-F1B4D50F96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3688" y="1223963"/>
                <a:ext cx="15875" cy="42863"/>
              </a:xfrm>
              <a:custGeom>
                <a:avLst/>
                <a:gdLst>
                  <a:gd name="T0" fmla="*/ 0 w 4"/>
                  <a:gd name="T1" fmla="*/ 5 h 11"/>
                  <a:gd name="T2" fmla="*/ 4 w 4"/>
                  <a:gd name="T3" fmla="*/ 11 h 11"/>
                  <a:gd name="T4" fmla="*/ 4 w 4"/>
                  <a:gd name="T5" fmla="*/ 0 h 11"/>
                  <a:gd name="T6" fmla="*/ 0 w 4"/>
                  <a:gd name="T7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11">
                    <a:moveTo>
                      <a:pt x="0" y="5"/>
                    </a:moveTo>
                    <a:cubicBezTo>
                      <a:pt x="0" y="8"/>
                      <a:pt x="2" y="10"/>
                      <a:pt x="4" y="1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1"/>
                      <a:pt x="0" y="3"/>
                      <a:pt x="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2FCE040-59C1-4298-99E4-32F215CE197F}"/>
              </a:ext>
            </a:extLst>
          </p:cNvPr>
          <p:cNvGrpSpPr/>
          <p:nvPr/>
        </p:nvGrpSpPr>
        <p:grpSpPr>
          <a:xfrm>
            <a:off x="383474" y="2968024"/>
            <a:ext cx="3228077" cy="646380"/>
            <a:chOff x="383474" y="2968024"/>
            <a:chExt cx="3228077" cy="646380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DD7BF5C2-FE7B-4B7B-9454-3F6A78C8416E}"/>
                </a:ext>
              </a:extLst>
            </p:cNvPr>
            <p:cNvGrpSpPr/>
            <p:nvPr/>
          </p:nvGrpSpPr>
          <p:grpSpPr>
            <a:xfrm>
              <a:off x="383474" y="2968024"/>
              <a:ext cx="3228077" cy="646380"/>
              <a:chOff x="432166" y="1370914"/>
              <a:chExt cx="2534739" cy="507548"/>
            </a:xfrm>
          </p:grpSpPr>
          <p:sp>
            <p:nvSpPr>
              <p:cNvPr id="99" name="Rectangle: Rounded Corners 98">
                <a:extLst>
                  <a:ext uri="{FF2B5EF4-FFF2-40B4-BE49-F238E27FC236}">
                    <a16:creationId xmlns:a16="http://schemas.microsoft.com/office/drawing/2014/main" id="{A37FC9AB-FA2F-4FAA-B67C-DE071B5D0D9B}"/>
                  </a:ext>
                </a:extLst>
              </p:cNvPr>
              <p:cNvSpPr/>
              <p:nvPr/>
            </p:nvSpPr>
            <p:spPr>
              <a:xfrm>
                <a:off x="432166" y="1370914"/>
                <a:ext cx="2534739" cy="50754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50800">
                  <a:prstClr val="black">
                    <a:alpha val="2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31520" rIns="91440" rtlCol="0" anchor="ctr"/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" panose="020B0503020203020204" pitchFamily="34" charset="0"/>
                    <a:ea typeface="Roboto" pitchFamily="2" charset="0"/>
                  </a:rPr>
                  <a:t>Lorem ipsum dolor sit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" panose="020B0503020203020204" pitchFamily="34" charset="0"/>
                    <a:ea typeface="Roboto" pitchFamily="2" charset="0"/>
                  </a:rPr>
                  <a:t>amet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" panose="020B0503020203020204" pitchFamily="34" charset="0"/>
                    <a:ea typeface="Roboto" pitchFamily="2" charset="0"/>
                  </a:rPr>
                  <a:t>,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" panose="020B0503020203020204" pitchFamily="34" charset="0"/>
                    <a:ea typeface="Roboto" pitchFamily="2" charset="0"/>
                  </a:rPr>
                  <a:t>consectetur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" panose="020B0503020203020204" pitchFamily="34" charset="0"/>
                    <a:ea typeface="Roboto" pitchFamily="2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" panose="020B0503020203020204" pitchFamily="34" charset="0"/>
                    <a:ea typeface="Roboto" pitchFamily="2" charset="0"/>
                  </a:rPr>
                  <a:t>adipiscing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" panose="020B0503020203020204" pitchFamily="34" charset="0"/>
                    <a:ea typeface="Roboto" pitchFamily="2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" panose="020B0503020203020204" pitchFamily="34" charset="0"/>
                    <a:ea typeface="Roboto" pitchFamily="2" charset="0"/>
                  </a:rPr>
                  <a:t>elit</a:t>
                </a:r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0A43F3BA-0823-4155-A46D-0C3EE551BFCB}"/>
                  </a:ext>
                </a:extLst>
              </p:cNvPr>
              <p:cNvSpPr/>
              <p:nvPr/>
            </p:nvSpPr>
            <p:spPr>
              <a:xfrm>
                <a:off x="432166" y="1370914"/>
                <a:ext cx="507548" cy="507548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31520" rtlCol="0" anchor="ctr"/>
              <a:lstStyle/>
              <a:p>
                <a:pPr algn="ctr"/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</a:endParaRPr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F1AEA946-0069-4996-BC9E-DB417A45BCD2}"/>
                </a:ext>
              </a:extLst>
            </p:cNvPr>
            <p:cNvGrpSpPr/>
            <p:nvPr/>
          </p:nvGrpSpPr>
          <p:grpSpPr>
            <a:xfrm>
              <a:off x="569855" y="3161160"/>
              <a:ext cx="268345" cy="260107"/>
              <a:chOff x="4117976" y="1069975"/>
              <a:chExt cx="361950" cy="350838"/>
            </a:xfrm>
            <a:solidFill>
              <a:schemeClr val="bg1"/>
            </a:solidFill>
          </p:grpSpPr>
          <p:sp>
            <p:nvSpPr>
              <p:cNvPr id="127" name="Freeform 275">
                <a:extLst>
                  <a:ext uri="{FF2B5EF4-FFF2-40B4-BE49-F238E27FC236}">
                    <a16:creationId xmlns:a16="http://schemas.microsoft.com/office/drawing/2014/main" id="{054CCA55-DC8D-4F39-AD4F-77776D17D4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4501" y="1069975"/>
                <a:ext cx="74613" cy="95250"/>
              </a:xfrm>
              <a:custGeom>
                <a:avLst/>
                <a:gdLst>
                  <a:gd name="T0" fmla="*/ 19 w 20"/>
                  <a:gd name="T1" fmla="*/ 12 h 25"/>
                  <a:gd name="T2" fmla="*/ 11 w 20"/>
                  <a:gd name="T3" fmla="*/ 1 h 25"/>
                  <a:gd name="T4" fmla="*/ 8 w 20"/>
                  <a:gd name="T5" fmla="*/ 1 h 25"/>
                  <a:gd name="T6" fmla="*/ 8 w 20"/>
                  <a:gd name="T7" fmla="*/ 4 h 25"/>
                  <a:gd name="T8" fmla="*/ 14 w 20"/>
                  <a:gd name="T9" fmla="*/ 11 h 25"/>
                  <a:gd name="T10" fmla="*/ 2 w 20"/>
                  <a:gd name="T11" fmla="*/ 11 h 25"/>
                  <a:gd name="T12" fmla="*/ 0 w 20"/>
                  <a:gd name="T13" fmla="*/ 13 h 25"/>
                  <a:gd name="T14" fmla="*/ 2 w 20"/>
                  <a:gd name="T15" fmla="*/ 15 h 25"/>
                  <a:gd name="T16" fmla="*/ 14 w 20"/>
                  <a:gd name="T17" fmla="*/ 15 h 25"/>
                  <a:gd name="T18" fmla="*/ 8 w 20"/>
                  <a:gd name="T19" fmla="*/ 22 h 25"/>
                  <a:gd name="T20" fmla="*/ 8 w 20"/>
                  <a:gd name="T21" fmla="*/ 25 h 25"/>
                  <a:gd name="T22" fmla="*/ 10 w 20"/>
                  <a:gd name="T23" fmla="*/ 25 h 25"/>
                  <a:gd name="T24" fmla="*/ 11 w 20"/>
                  <a:gd name="T25" fmla="*/ 25 h 25"/>
                  <a:gd name="T26" fmla="*/ 19 w 20"/>
                  <a:gd name="T27" fmla="*/ 14 h 25"/>
                  <a:gd name="T28" fmla="*/ 20 w 20"/>
                  <a:gd name="T29" fmla="*/ 14 h 25"/>
                  <a:gd name="T30" fmla="*/ 20 w 20"/>
                  <a:gd name="T31" fmla="*/ 13 h 25"/>
                  <a:gd name="T32" fmla="*/ 20 w 20"/>
                  <a:gd name="T33" fmla="*/ 12 h 25"/>
                  <a:gd name="T34" fmla="*/ 19 w 20"/>
                  <a:gd name="T35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25">
                    <a:moveTo>
                      <a:pt x="19" y="12"/>
                    </a:move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9" y="0"/>
                      <a:pt x="8" y="1"/>
                    </a:cubicBezTo>
                    <a:cubicBezTo>
                      <a:pt x="8" y="2"/>
                      <a:pt x="7" y="3"/>
                      <a:pt x="8" y="4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1"/>
                      <a:pt x="0" y="12"/>
                      <a:pt x="0" y="13"/>
                    </a:cubicBezTo>
                    <a:cubicBezTo>
                      <a:pt x="0" y="14"/>
                      <a:pt x="1" y="15"/>
                      <a:pt x="2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7" y="23"/>
                      <a:pt x="8" y="24"/>
                      <a:pt x="8" y="25"/>
                    </a:cubicBezTo>
                    <a:cubicBezTo>
                      <a:pt x="9" y="25"/>
                      <a:pt x="9" y="25"/>
                      <a:pt x="10" y="25"/>
                    </a:cubicBezTo>
                    <a:cubicBezTo>
                      <a:pt x="10" y="25"/>
                      <a:pt x="11" y="25"/>
                      <a:pt x="11" y="25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20" y="14"/>
                      <a:pt x="19" y="14"/>
                      <a:pt x="20" y="14"/>
                    </a:cubicBezTo>
                    <a:cubicBezTo>
                      <a:pt x="20" y="14"/>
                      <a:pt x="20" y="13"/>
                      <a:pt x="20" y="13"/>
                    </a:cubicBezTo>
                    <a:cubicBezTo>
                      <a:pt x="20" y="13"/>
                      <a:pt x="20" y="12"/>
                      <a:pt x="20" y="12"/>
                    </a:cubicBezTo>
                    <a:cubicBezTo>
                      <a:pt x="19" y="12"/>
                      <a:pt x="20" y="12"/>
                      <a:pt x="19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28" name="Freeform 276">
                <a:extLst>
                  <a:ext uri="{FF2B5EF4-FFF2-40B4-BE49-F238E27FC236}">
                    <a16:creationId xmlns:a16="http://schemas.microsoft.com/office/drawing/2014/main" id="{B7E83FAB-3748-476B-A88E-CFDFAB8AC7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4501" y="1325563"/>
                <a:ext cx="74613" cy="95250"/>
              </a:xfrm>
              <a:custGeom>
                <a:avLst/>
                <a:gdLst>
                  <a:gd name="T0" fmla="*/ 18 w 20"/>
                  <a:gd name="T1" fmla="*/ 11 h 25"/>
                  <a:gd name="T2" fmla="*/ 6 w 20"/>
                  <a:gd name="T3" fmla="*/ 11 h 25"/>
                  <a:gd name="T4" fmla="*/ 12 w 20"/>
                  <a:gd name="T5" fmla="*/ 4 h 25"/>
                  <a:gd name="T6" fmla="*/ 11 w 20"/>
                  <a:gd name="T7" fmla="*/ 1 h 25"/>
                  <a:gd name="T8" fmla="*/ 9 w 20"/>
                  <a:gd name="T9" fmla="*/ 1 h 25"/>
                  <a:gd name="T10" fmla="*/ 0 w 20"/>
                  <a:gd name="T11" fmla="*/ 12 h 25"/>
                  <a:gd name="T12" fmla="*/ 0 w 20"/>
                  <a:gd name="T13" fmla="*/ 12 h 25"/>
                  <a:gd name="T14" fmla="*/ 0 w 20"/>
                  <a:gd name="T15" fmla="*/ 13 h 25"/>
                  <a:gd name="T16" fmla="*/ 0 w 20"/>
                  <a:gd name="T17" fmla="*/ 14 h 25"/>
                  <a:gd name="T18" fmla="*/ 0 w 20"/>
                  <a:gd name="T19" fmla="*/ 14 h 25"/>
                  <a:gd name="T20" fmla="*/ 9 w 20"/>
                  <a:gd name="T21" fmla="*/ 25 h 25"/>
                  <a:gd name="T22" fmla="*/ 10 w 20"/>
                  <a:gd name="T23" fmla="*/ 25 h 25"/>
                  <a:gd name="T24" fmla="*/ 11 w 20"/>
                  <a:gd name="T25" fmla="*/ 25 h 25"/>
                  <a:gd name="T26" fmla="*/ 12 w 20"/>
                  <a:gd name="T27" fmla="*/ 22 h 25"/>
                  <a:gd name="T28" fmla="*/ 6 w 20"/>
                  <a:gd name="T29" fmla="*/ 15 h 25"/>
                  <a:gd name="T30" fmla="*/ 18 w 20"/>
                  <a:gd name="T31" fmla="*/ 15 h 25"/>
                  <a:gd name="T32" fmla="*/ 20 w 20"/>
                  <a:gd name="T33" fmla="*/ 13 h 25"/>
                  <a:gd name="T34" fmla="*/ 18 w 20"/>
                  <a:gd name="T35" fmla="*/ 1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25">
                    <a:moveTo>
                      <a:pt x="18" y="11"/>
                    </a:moveTo>
                    <a:cubicBezTo>
                      <a:pt x="6" y="11"/>
                      <a:pt x="6" y="11"/>
                      <a:pt x="6" y="11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3"/>
                      <a:pt x="12" y="2"/>
                      <a:pt x="11" y="1"/>
                    </a:cubicBezTo>
                    <a:cubicBezTo>
                      <a:pt x="11" y="0"/>
                      <a:pt x="9" y="1"/>
                      <a:pt x="9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3"/>
                      <a:pt x="0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10" y="25"/>
                      <a:pt x="10" y="25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4"/>
                      <a:pt x="12" y="23"/>
                      <a:pt x="12" y="22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19" y="15"/>
                      <a:pt x="20" y="14"/>
                      <a:pt x="20" y="13"/>
                    </a:cubicBezTo>
                    <a:cubicBezTo>
                      <a:pt x="20" y="12"/>
                      <a:pt x="19" y="11"/>
                      <a:pt x="1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29" name="Freeform 277">
                <a:extLst>
                  <a:ext uri="{FF2B5EF4-FFF2-40B4-BE49-F238E27FC236}">
                    <a16:creationId xmlns:a16="http://schemas.microsoft.com/office/drawing/2014/main" id="{42CEFC92-8B49-49A6-9F1A-76D645F02E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1963" y="1187450"/>
                <a:ext cx="53975" cy="123825"/>
              </a:xfrm>
              <a:custGeom>
                <a:avLst/>
                <a:gdLst>
                  <a:gd name="T0" fmla="*/ 7 w 14"/>
                  <a:gd name="T1" fmla="*/ 25 h 33"/>
                  <a:gd name="T2" fmla="*/ 4 w 14"/>
                  <a:gd name="T3" fmla="*/ 22 h 33"/>
                  <a:gd name="T4" fmla="*/ 2 w 14"/>
                  <a:gd name="T5" fmla="*/ 20 h 33"/>
                  <a:gd name="T6" fmla="*/ 0 w 14"/>
                  <a:gd name="T7" fmla="*/ 22 h 33"/>
                  <a:gd name="T8" fmla="*/ 5 w 14"/>
                  <a:gd name="T9" fmla="*/ 28 h 33"/>
                  <a:gd name="T10" fmla="*/ 5 w 14"/>
                  <a:gd name="T11" fmla="*/ 31 h 33"/>
                  <a:gd name="T12" fmla="*/ 7 w 14"/>
                  <a:gd name="T13" fmla="*/ 33 h 33"/>
                  <a:gd name="T14" fmla="*/ 9 w 14"/>
                  <a:gd name="T15" fmla="*/ 31 h 33"/>
                  <a:gd name="T16" fmla="*/ 9 w 14"/>
                  <a:gd name="T17" fmla="*/ 29 h 33"/>
                  <a:gd name="T18" fmla="*/ 14 w 14"/>
                  <a:gd name="T19" fmla="*/ 22 h 33"/>
                  <a:gd name="T20" fmla="*/ 7 w 14"/>
                  <a:gd name="T21" fmla="*/ 15 h 33"/>
                  <a:gd name="T22" fmla="*/ 4 w 14"/>
                  <a:gd name="T23" fmla="*/ 11 h 33"/>
                  <a:gd name="T24" fmla="*/ 7 w 14"/>
                  <a:gd name="T25" fmla="*/ 8 h 33"/>
                  <a:gd name="T26" fmla="*/ 10 w 14"/>
                  <a:gd name="T27" fmla="*/ 11 h 33"/>
                  <a:gd name="T28" fmla="*/ 12 w 14"/>
                  <a:gd name="T29" fmla="*/ 13 h 33"/>
                  <a:gd name="T30" fmla="*/ 14 w 14"/>
                  <a:gd name="T31" fmla="*/ 11 h 33"/>
                  <a:gd name="T32" fmla="*/ 9 w 14"/>
                  <a:gd name="T33" fmla="*/ 4 h 33"/>
                  <a:gd name="T34" fmla="*/ 9 w 14"/>
                  <a:gd name="T35" fmla="*/ 2 h 33"/>
                  <a:gd name="T36" fmla="*/ 7 w 14"/>
                  <a:gd name="T37" fmla="*/ 0 h 33"/>
                  <a:gd name="T38" fmla="*/ 5 w 14"/>
                  <a:gd name="T39" fmla="*/ 2 h 33"/>
                  <a:gd name="T40" fmla="*/ 5 w 14"/>
                  <a:gd name="T41" fmla="*/ 5 h 33"/>
                  <a:gd name="T42" fmla="*/ 0 w 14"/>
                  <a:gd name="T43" fmla="*/ 11 h 33"/>
                  <a:gd name="T44" fmla="*/ 7 w 14"/>
                  <a:gd name="T45" fmla="*/ 19 h 33"/>
                  <a:gd name="T46" fmla="*/ 10 w 14"/>
                  <a:gd name="T47" fmla="*/ 22 h 33"/>
                  <a:gd name="T48" fmla="*/ 7 w 14"/>
                  <a:gd name="T49" fmla="*/ 2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" h="33">
                    <a:moveTo>
                      <a:pt x="7" y="25"/>
                    </a:moveTo>
                    <a:cubicBezTo>
                      <a:pt x="6" y="25"/>
                      <a:pt x="4" y="23"/>
                      <a:pt x="4" y="22"/>
                    </a:cubicBezTo>
                    <a:cubicBezTo>
                      <a:pt x="4" y="21"/>
                      <a:pt x="3" y="20"/>
                      <a:pt x="2" y="20"/>
                    </a:cubicBezTo>
                    <a:cubicBezTo>
                      <a:pt x="1" y="20"/>
                      <a:pt x="0" y="21"/>
                      <a:pt x="0" y="22"/>
                    </a:cubicBezTo>
                    <a:cubicBezTo>
                      <a:pt x="0" y="25"/>
                      <a:pt x="2" y="27"/>
                      <a:pt x="5" y="28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2"/>
                      <a:pt x="6" y="33"/>
                      <a:pt x="7" y="33"/>
                    </a:cubicBezTo>
                    <a:cubicBezTo>
                      <a:pt x="8" y="33"/>
                      <a:pt x="9" y="32"/>
                      <a:pt x="9" y="31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12" y="28"/>
                      <a:pt x="14" y="25"/>
                      <a:pt x="14" y="22"/>
                    </a:cubicBezTo>
                    <a:cubicBezTo>
                      <a:pt x="14" y="18"/>
                      <a:pt x="11" y="15"/>
                      <a:pt x="7" y="15"/>
                    </a:cubicBezTo>
                    <a:cubicBezTo>
                      <a:pt x="6" y="15"/>
                      <a:pt x="4" y="13"/>
                      <a:pt x="4" y="11"/>
                    </a:cubicBezTo>
                    <a:cubicBezTo>
                      <a:pt x="4" y="10"/>
                      <a:pt x="6" y="8"/>
                      <a:pt x="7" y="8"/>
                    </a:cubicBezTo>
                    <a:cubicBezTo>
                      <a:pt x="9" y="8"/>
                      <a:pt x="10" y="10"/>
                      <a:pt x="10" y="11"/>
                    </a:cubicBezTo>
                    <a:cubicBezTo>
                      <a:pt x="10" y="12"/>
                      <a:pt x="11" y="13"/>
                      <a:pt x="12" y="13"/>
                    </a:cubicBezTo>
                    <a:cubicBezTo>
                      <a:pt x="14" y="13"/>
                      <a:pt x="14" y="12"/>
                      <a:pt x="14" y="11"/>
                    </a:cubicBezTo>
                    <a:cubicBezTo>
                      <a:pt x="14" y="8"/>
                      <a:pt x="12" y="5"/>
                      <a:pt x="9" y="4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1"/>
                      <a:pt x="8" y="0"/>
                      <a:pt x="7" y="0"/>
                    </a:cubicBezTo>
                    <a:cubicBezTo>
                      <a:pt x="6" y="0"/>
                      <a:pt x="5" y="1"/>
                      <a:pt x="5" y="2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2" y="6"/>
                      <a:pt x="0" y="8"/>
                      <a:pt x="0" y="11"/>
                    </a:cubicBezTo>
                    <a:cubicBezTo>
                      <a:pt x="0" y="15"/>
                      <a:pt x="3" y="19"/>
                      <a:pt x="7" y="19"/>
                    </a:cubicBezTo>
                    <a:cubicBezTo>
                      <a:pt x="9" y="19"/>
                      <a:pt x="10" y="20"/>
                      <a:pt x="10" y="22"/>
                    </a:cubicBezTo>
                    <a:cubicBezTo>
                      <a:pt x="10" y="23"/>
                      <a:pt x="9" y="25"/>
                      <a:pt x="7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30" name="Oval 278">
                <a:extLst>
                  <a:ext uri="{FF2B5EF4-FFF2-40B4-BE49-F238E27FC236}">
                    <a16:creationId xmlns:a16="http://schemas.microsoft.com/office/drawing/2014/main" id="{0B12DCFF-7E1A-4530-8750-5CC7D4767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7976" y="1141413"/>
                <a:ext cx="90488" cy="904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31" name="Freeform 279">
                <a:extLst>
                  <a:ext uri="{FF2B5EF4-FFF2-40B4-BE49-F238E27FC236}">
                    <a16:creationId xmlns:a16="http://schemas.microsoft.com/office/drawing/2014/main" id="{6AAC6BFC-36F1-4052-9641-BD65266BF4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7976" y="1247775"/>
                <a:ext cx="90488" cy="149225"/>
              </a:xfrm>
              <a:custGeom>
                <a:avLst/>
                <a:gdLst>
                  <a:gd name="T0" fmla="*/ 12 w 24"/>
                  <a:gd name="T1" fmla="*/ 0 h 40"/>
                  <a:gd name="T2" fmla="*/ 0 w 24"/>
                  <a:gd name="T3" fmla="*/ 12 h 40"/>
                  <a:gd name="T4" fmla="*/ 0 w 24"/>
                  <a:gd name="T5" fmla="*/ 40 h 40"/>
                  <a:gd name="T6" fmla="*/ 24 w 24"/>
                  <a:gd name="T7" fmla="*/ 40 h 40"/>
                  <a:gd name="T8" fmla="*/ 24 w 24"/>
                  <a:gd name="T9" fmla="*/ 12 h 40"/>
                  <a:gd name="T10" fmla="*/ 12 w 24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0">
                    <a:moveTo>
                      <a:pt x="12" y="0"/>
                    </a:moveTo>
                    <a:cubicBezTo>
                      <a:pt x="5" y="0"/>
                      <a:pt x="0" y="5"/>
                      <a:pt x="0" y="12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5"/>
                      <a:pt x="19" y="0"/>
                      <a:pt x="1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32" name="Oval 280">
                <a:extLst>
                  <a:ext uri="{FF2B5EF4-FFF2-40B4-BE49-F238E27FC236}">
                    <a16:creationId xmlns:a16="http://schemas.microsoft.com/office/drawing/2014/main" id="{EACB210D-FF96-4743-9333-9530DCBE7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9438" y="1141413"/>
                <a:ext cx="90488" cy="904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33" name="Freeform 281">
                <a:extLst>
                  <a:ext uri="{FF2B5EF4-FFF2-40B4-BE49-F238E27FC236}">
                    <a16:creationId xmlns:a16="http://schemas.microsoft.com/office/drawing/2014/main" id="{F3DB2ACD-57C2-4202-BF55-6A9A1A1CE6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9438" y="1247775"/>
                <a:ext cx="90488" cy="149225"/>
              </a:xfrm>
              <a:custGeom>
                <a:avLst/>
                <a:gdLst>
                  <a:gd name="T0" fmla="*/ 12 w 24"/>
                  <a:gd name="T1" fmla="*/ 0 h 40"/>
                  <a:gd name="T2" fmla="*/ 0 w 24"/>
                  <a:gd name="T3" fmla="*/ 12 h 40"/>
                  <a:gd name="T4" fmla="*/ 0 w 24"/>
                  <a:gd name="T5" fmla="*/ 40 h 40"/>
                  <a:gd name="T6" fmla="*/ 24 w 24"/>
                  <a:gd name="T7" fmla="*/ 40 h 40"/>
                  <a:gd name="T8" fmla="*/ 24 w 24"/>
                  <a:gd name="T9" fmla="*/ 12 h 40"/>
                  <a:gd name="T10" fmla="*/ 12 w 24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0">
                    <a:moveTo>
                      <a:pt x="12" y="0"/>
                    </a:moveTo>
                    <a:cubicBezTo>
                      <a:pt x="5" y="0"/>
                      <a:pt x="0" y="5"/>
                      <a:pt x="0" y="12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5"/>
                      <a:pt x="19" y="0"/>
                      <a:pt x="1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29F723D7-C8B2-4297-9CA2-E8F3CE8F37B5}"/>
              </a:ext>
            </a:extLst>
          </p:cNvPr>
          <p:cNvGrpSpPr/>
          <p:nvPr/>
        </p:nvGrpSpPr>
        <p:grpSpPr>
          <a:xfrm>
            <a:off x="383474" y="4036352"/>
            <a:ext cx="3228077" cy="646380"/>
            <a:chOff x="383474" y="4036352"/>
            <a:chExt cx="3228077" cy="646380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FC3D21AC-9692-48A7-BBBB-47956E8A322A}"/>
                </a:ext>
              </a:extLst>
            </p:cNvPr>
            <p:cNvGrpSpPr/>
            <p:nvPr/>
          </p:nvGrpSpPr>
          <p:grpSpPr>
            <a:xfrm>
              <a:off x="383474" y="4036352"/>
              <a:ext cx="3228077" cy="646380"/>
              <a:chOff x="432166" y="1370914"/>
              <a:chExt cx="2534739" cy="507548"/>
            </a:xfrm>
          </p:grpSpPr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7CF5EC7B-03A6-4A59-8325-6BB43BA0A0AF}"/>
                  </a:ext>
                </a:extLst>
              </p:cNvPr>
              <p:cNvSpPr/>
              <p:nvPr/>
            </p:nvSpPr>
            <p:spPr>
              <a:xfrm>
                <a:off x="432166" y="1370914"/>
                <a:ext cx="2534739" cy="50754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50800">
                  <a:prstClr val="black">
                    <a:alpha val="2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31520" rIns="91440" rtlCol="0" anchor="ctr"/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" panose="020B0503020203020204" pitchFamily="34" charset="0"/>
                    <a:ea typeface="Roboto" pitchFamily="2" charset="0"/>
                  </a:rPr>
                  <a:t>Lorem ipsum dolor sit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" panose="020B0503020203020204" pitchFamily="34" charset="0"/>
                    <a:ea typeface="Roboto" pitchFamily="2" charset="0"/>
                  </a:rPr>
                  <a:t>amet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" panose="020B0503020203020204" pitchFamily="34" charset="0"/>
                    <a:ea typeface="Roboto" pitchFamily="2" charset="0"/>
                  </a:rPr>
                  <a:t>,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" panose="020B0503020203020204" pitchFamily="34" charset="0"/>
                    <a:ea typeface="Roboto" pitchFamily="2" charset="0"/>
                  </a:rPr>
                  <a:t>consectetur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" panose="020B0503020203020204" pitchFamily="34" charset="0"/>
                    <a:ea typeface="Roboto" pitchFamily="2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" panose="020B0503020203020204" pitchFamily="34" charset="0"/>
                    <a:ea typeface="Roboto" pitchFamily="2" charset="0"/>
                  </a:rPr>
                  <a:t>adipiscing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" panose="020B0503020203020204" pitchFamily="34" charset="0"/>
                    <a:ea typeface="Roboto" pitchFamily="2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" panose="020B0503020203020204" pitchFamily="34" charset="0"/>
                    <a:ea typeface="Roboto" pitchFamily="2" charset="0"/>
                  </a:rPr>
                  <a:t>elit</a:t>
                </a:r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endParaRP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D312F9B1-BE04-4FBA-9A38-DD2B352EB093}"/>
                  </a:ext>
                </a:extLst>
              </p:cNvPr>
              <p:cNvSpPr/>
              <p:nvPr/>
            </p:nvSpPr>
            <p:spPr>
              <a:xfrm>
                <a:off x="432166" y="1370914"/>
                <a:ext cx="507548" cy="50754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31520" rtlCol="0" anchor="ctr"/>
              <a:lstStyle/>
              <a:p>
                <a:pPr algn="ctr"/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</a:endParaRP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842425AD-832B-4164-AA46-1AEE890210FB}"/>
                </a:ext>
              </a:extLst>
            </p:cNvPr>
            <p:cNvGrpSpPr/>
            <p:nvPr/>
          </p:nvGrpSpPr>
          <p:grpSpPr>
            <a:xfrm>
              <a:off x="569855" y="4225369"/>
              <a:ext cx="268345" cy="268345"/>
              <a:chOff x="9166226" y="1066800"/>
              <a:chExt cx="360363" cy="360363"/>
            </a:xfrm>
            <a:solidFill>
              <a:schemeClr val="bg1"/>
            </a:solidFill>
          </p:grpSpPr>
          <p:sp>
            <p:nvSpPr>
              <p:cNvPr id="136" name="Freeform 64">
                <a:extLst>
                  <a:ext uri="{FF2B5EF4-FFF2-40B4-BE49-F238E27FC236}">
                    <a16:creationId xmlns:a16="http://schemas.microsoft.com/office/drawing/2014/main" id="{0FDEC97E-1C0B-44D1-83F6-43E396C98D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66226" y="1292225"/>
                <a:ext cx="360363" cy="134938"/>
              </a:xfrm>
              <a:custGeom>
                <a:avLst/>
                <a:gdLst>
                  <a:gd name="T0" fmla="*/ 0 w 96"/>
                  <a:gd name="T1" fmla="*/ 0 h 36"/>
                  <a:gd name="T2" fmla="*/ 0 w 96"/>
                  <a:gd name="T3" fmla="*/ 6 h 36"/>
                  <a:gd name="T4" fmla="*/ 2 w 96"/>
                  <a:gd name="T5" fmla="*/ 8 h 36"/>
                  <a:gd name="T6" fmla="*/ 46 w 96"/>
                  <a:gd name="T7" fmla="*/ 8 h 36"/>
                  <a:gd name="T8" fmla="*/ 46 w 96"/>
                  <a:gd name="T9" fmla="*/ 32 h 36"/>
                  <a:gd name="T10" fmla="*/ 40 w 96"/>
                  <a:gd name="T11" fmla="*/ 32 h 36"/>
                  <a:gd name="T12" fmla="*/ 38 w 96"/>
                  <a:gd name="T13" fmla="*/ 34 h 36"/>
                  <a:gd name="T14" fmla="*/ 40 w 96"/>
                  <a:gd name="T15" fmla="*/ 36 h 36"/>
                  <a:gd name="T16" fmla="*/ 56 w 96"/>
                  <a:gd name="T17" fmla="*/ 36 h 36"/>
                  <a:gd name="T18" fmla="*/ 58 w 96"/>
                  <a:gd name="T19" fmla="*/ 34 h 36"/>
                  <a:gd name="T20" fmla="*/ 56 w 96"/>
                  <a:gd name="T21" fmla="*/ 32 h 36"/>
                  <a:gd name="T22" fmla="*/ 50 w 96"/>
                  <a:gd name="T23" fmla="*/ 32 h 36"/>
                  <a:gd name="T24" fmla="*/ 50 w 96"/>
                  <a:gd name="T25" fmla="*/ 8 h 36"/>
                  <a:gd name="T26" fmla="*/ 94 w 96"/>
                  <a:gd name="T27" fmla="*/ 8 h 36"/>
                  <a:gd name="T28" fmla="*/ 96 w 96"/>
                  <a:gd name="T29" fmla="*/ 6 h 36"/>
                  <a:gd name="T30" fmla="*/ 96 w 96"/>
                  <a:gd name="T31" fmla="*/ 0 h 36"/>
                  <a:gd name="T32" fmla="*/ 0 w 96"/>
                  <a:gd name="T33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6" h="36">
                    <a:moveTo>
                      <a:pt x="0" y="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1" y="8"/>
                      <a:pt x="2" y="8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6" y="32"/>
                      <a:pt x="46" y="32"/>
                      <a:pt x="46" y="32"/>
                    </a:cubicBezTo>
                    <a:cubicBezTo>
                      <a:pt x="40" y="32"/>
                      <a:pt x="40" y="32"/>
                      <a:pt x="40" y="32"/>
                    </a:cubicBezTo>
                    <a:cubicBezTo>
                      <a:pt x="39" y="32"/>
                      <a:pt x="38" y="33"/>
                      <a:pt x="38" y="34"/>
                    </a:cubicBezTo>
                    <a:cubicBezTo>
                      <a:pt x="38" y="35"/>
                      <a:pt x="39" y="36"/>
                      <a:pt x="40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7" y="36"/>
                      <a:pt x="58" y="35"/>
                      <a:pt x="58" y="34"/>
                    </a:cubicBezTo>
                    <a:cubicBezTo>
                      <a:pt x="58" y="33"/>
                      <a:pt x="57" y="32"/>
                      <a:pt x="56" y="32"/>
                    </a:cubicBezTo>
                    <a:cubicBezTo>
                      <a:pt x="50" y="32"/>
                      <a:pt x="50" y="32"/>
                      <a:pt x="50" y="32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94" y="8"/>
                      <a:pt x="94" y="8"/>
                      <a:pt x="94" y="8"/>
                    </a:cubicBezTo>
                    <a:cubicBezTo>
                      <a:pt x="95" y="8"/>
                      <a:pt x="96" y="7"/>
                      <a:pt x="96" y="6"/>
                    </a:cubicBezTo>
                    <a:cubicBezTo>
                      <a:pt x="96" y="0"/>
                      <a:pt x="96" y="0"/>
                      <a:pt x="9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37" name="Freeform 65">
                <a:extLst>
                  <a:ext uri="{FF2B5EF4-FFF2-40B4-BE49-F238E27FC236}">
                    <a16:creationId xmlns:a16="http://schemas.microsoft.com/office/drawing/2014/main" id="{40B8D652-B6A7-4FB2-B0E5-26FF0CE57E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69401" y="1066800"/>
                <a:ext cx="354013" cy="211138"/>
              </a:xfrm>
              <a:custGeom>
                <a:avLst/>
                <a:gdLst>
                  <a:gd name="T0" fmla="*/ 75 w 94"/>
                  <a:gd name="T1" fmla="*/ 21 h 56"/>
                  <a:gd name="T2" fmla="*/ 73 w 94"/>
                  <a:gd name="T3" fmla="*/ 20 h 56"/>
                  <a:gd name="T4" fmla="*/ 27 w 94"/>
                  <a:gd name="T5" fmla="*/ 20 h 56"/>
                  <a:gd name="T6" fmla="*/ 27 w 94"/>
                  <a:gd name="T7" fmla="*/ 6 h 56"/>
                  <a:gd name="T8" fmla="*/ 29 w 94"/>
                  <a:gd name="T9" fmla="*/ 4 h 56"/>
                  <a:gd name="T10" fmla="*/ 34 w 94"/>
                  <a:gd name="T11" fmla="*/ 6 h 56"/>
                  <a:gd name="T12" fmla="*/ 36 w 94"/>
                  <a:gd name="T13" fmla="*/ 7 h 56"/>
                  <a:gd name="T14" fmla="*/ 35 w 94"/>
                  <a:gd name="T15" fmla="*/ 10 h 56"/>
                  <a:gd name="T16" fmla="*/ 41 w 94"/>
                  <a:gd name="T17" fmla="*/ 16 h 56"/>
                  <a:gd name="T18" fmla="*/ 47 w 94"/>
                  <a:gd name="T19" fmla="*/ 10 h 56"/>
                  <a:gd name="T20" fmla="*/ 41 w 94"/>
                  <a:gd name="T21" fmla="*/ 4 h 56"/>
                  <a:gd name="T22" fmla="*/ 38 w 94"/>
                  <a:gd name="T23" fmla="*/ 5 h 56"/>
                  <a:gd name="T24" fmla="*/ 37 w 94"/>
                  <a:gd name="T25" fmla="*/ 3 h 56"/>
                  <a:gd name="T26" fmla="*/ 29 w 94"/>
                  <a:gd name="T27" fmla="*/ 0 h 56"/>
                  <a:gd name="T28" fmla="*/ 23 w 94"/>
                  <a:gd name="T29" fmla="*/ 6 h 56"/>
                  <a:gd name="T30" fmla="*/ 23 w 94"/>
                  <a:gd name="T31" fmla="*/ 20 h 56"/>
                  <a:gd name="T32" fmla="*/ 21 w 94"/>
                  <a:gd name="T33" fmla="*/ 20 h 56"/>
                  <a:gd name="T34" fmla="*/ 19 w 94"/>
                  <a:gd name="T35" fmla="*/ 21 h 56"/>
                  <a:gd name="T36" fmla="*/ 0 w 94"/>
                  <a:gd name="T37" fmla="*/ 56 h 56"/>
                  <a:gd name="T38" fmla="*/ 94 w 94"/>
                  <a:gd name="T39" fmla="*/ 56 h 56"/>
                  <a:gd name="T40" fmla="*/ 75 w 94"/>
                  <a:gd name="T41" fmla="*/ 21 h 56"/>
                  <a:gd name="T42" fmla="*/ 77 w 94"/>
                  <a:gd name="T43" fmla="*/ 52 h 56"/>
                  <a:gd name="T44" fmla="*/ 77 w 94"/>
                  <a:gd name="T45" fmla="*/ 52 h 56"/>
                  <a:gd name="T46" fmla="*/ 33 w 94"/>
                  <a:gd name="T47" fmla="*/ 52 h 56"/>
                  <a:gd name="T48" fmla="*/ 31 w 94"/>
                  <a:gd name="T49" fmla="*/ 51 h 56"/>
                  <a:gd name="T50" fmla="*/ 31 w 94"/>
                  <a:gd name="T51" fmla="*/ 50 h 56"/>
                  <a:gd name="T52" fmla="*/ 35 w 94"/>
                  <a:gd name="T53" fmla="*/ 30 h 56"/>
                  <a:gd name="T54" fmla="*/ 37 w 94"/>
                  <a:gd name="T55" fmla="*/ 28 h 56"/>
                  <a:gd name="T56" fmla="*/ 69 w 94"/>
                  <a:gd name="T57" fmla="*/ 28 h 56"/>
                  <a:gd name="T58" fmla="*/ 71 w 94"/>
                  <a:gd name="T59" fmla="*/ 29 h 56"/>
                  <a:gd name="T60" fmla="*/ 79 w 94"/>
                  <a:gd name="T61" fmla="*/ 49 h 56"/>
                  <a:gd name="T62" fmla="*/ 79 w 94"/>
                  <a:gd name="T63" fmla="*/ 50 h 56"/>
                  <a:gd name="T64" fmla="*/ 77 w 94"/>
                  <a:gd name="T65" fmla="*/ 52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4" h="56">
                    <a:moveTo>
                      <a:pt x="75" y="21"/>
                    </a:moveTo>
                    <a:cubicBezTo>
                      <a:pt x="74" y="20"/>
                      <a:pt x="74" y="20"/>
                      <a:pt x="73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5"/>
                      <a:pt x="28" y="4"/>
                      <a:pt x="29" y="4"/>
                    </a:cubicBezTo>
                    <a:cubicBezTo>
                      <a:pt x="31" y="4"/>
                      <a:pt x="33" y="5"/>
                      <a:pt x="34" y="6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5" y="8"/>
                      <a:pt x="35" y="9"/>
                      <a:pt x="35" y="10"/>
                    </a:cubicBezTo>
                    <a:cubicBezTo>
                      <a:pt x="35" y="13"/>
                      <a:pt x="38" y="16"/>
                      <a:pt x="41" y="16"/>
                    </a:cubicBezTo>
                    <a:cubicBezTo>
                      <a:pt x="44" y="16"/>
                      <a:pt x="47" y="13"/>
                      <a:pt x="47" y="10"/>
                    </a:cubicBezTo>
                    <a:cubicBezTo>
                      <a:pt x="47" y="7"/>
                      <a:pt x="44" y="4"/>
                      <a:pt x="41" y="4"/>
                    </a:cubicBezTo>
                    <a:cubicBezTo>
                      <a:pt x="40" y="4"/>
                      <a:pt x="39" y="4"/>
                      <a:pt x="38" y="5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5" y="1"/>
                      <a:pt x="32" y="0"/>
                      <a:pt x="29" y="0"/>
                    </a:cubicBezTo>
                    <a:cubicBezTo>
                      <a:pt x="26" y="0"/>
                      <a:pt x="23" y="3"/>
                      <a:pt x="23" y="6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0" y="20"/>
                      <a:pt x="20" y="20"/>
                      <a:pt x="19" y="21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94" y="56"/>
                      <a:pt x="94" y="56"/>
                      <a:pt x="94" y="56"/>
                    </a:cubicBezTo>
                    <a:lnTo>
                      <a:pt x="75" y="21"/>
                    </a:lnTo>
                    <a:close/>
                    <a:moveTo>
                      <a:pt x="77" y="52"/>
                    </a:moveTo>
                    <a:cubicBezTo>
                      <a:pt x="77" y="52"/>
                      <a:pt x="77" y="52"/>
                      <a:pt x="77" y="52"/>
                    </a:cubicBezTo>
                    <a:cubicBezTo>
                      <a:pt x="33" y="52"/>
                      <a:pt x="33" y="52"/>
                      <a:pt x="33" y="52"/>
                    </a:cubicBezTo>
                    <a:cubicBezTo>
                      <a:pt x="32" y="52"/>
                      <a:pt x="32" y="52"/>
                      <a:pt x="31" y="51"/>
                    </a:cubicBezTo>
                    <a:cubicBezTo>
                      <a:pt x="31" y="51"/>
                      <a:pt x="31" y="50"/>
                      <a:pt x="31" y="50"/>
                    </a:cubicBez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29"/>
                      <a:pt x="36" y="28"/>
                      <a:pt x="37" y="28"/>
                    </a:cubicBezTo>
                    <a:cubicBezTo>
                      <a:pt x="69" y="28"/>
                      <a:pt x="69" y="28"/>
                      <a:pt x="69" y="28"/>
                    </a:cubicBezTo>
                    <a:cubicBezTo>
                      <a:pt x="70" y="28"/>
                      <a:pt x="71" y="28"/>
                      <a:pt x="71" y="29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9" y="49"/>
                      <a:pt x="79" y="50"/>
                      <a:pt x="79" y="50"/>
                    </a:cubicBezTo>
                    <a:cubicBezTo>
                      <a:pt x="79" y="51"/>
                      <a:pt x="78" y="52"/>
                      <a:pt x="77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53C8DA39-1486-4AE7-BD50-F1785A014784}"/>
              </a:ext>
            </a:extLst>
          </p:cNvPr>
          <p:cNvGrpSpPr/>
          <p:nvPr/>
        </p:nvGrpSpPr>
        <p:grpSpPr>
          <a:xfrm>
            <a:off x="383474" y="5104681"/>
            <a:ext cx="3228077" cy="646380"/>
            <a:chOff x="383474" y="5104681"/>
            <a:chExt cx="3228077" cy="646380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73E7289B-3A9E-490F-BD65-8A59B74AF21C}"/>
                </a:ext>
              </a:extLst>
            </p:cNvPr>
            <p:cNvGrpSpPr/>
            <p:nvPr/>
          </p:nvGrpSpPr>
          <p:grpSpPr>
            <a:xfrm>
              <a:off x="383474" y="5104681"/>
              <a:ext cx="3228077" cy="646380"/>
              <a:chOff x="432166" y="1370914"/>
              <a:chExt cx="2534739" cy="507548"/>
            </a:xfrm>
          </p:grpSpPr>
          <p:sp>
            <p:nvSpPr>
              <p:cNvPr id="105" name="Rectangle: Rounded Corners 104">
                <a:extLst>
                  <a:ext uri="{FF2B5EF4-FFF2-40B4-BE49-F238E27FC236}">
                    <a16:creationId xmlns:a16="http://schemas.microsoft.com/office/drawing/2014/main" id="{339FB001-F4ED-4DC8-8337-F8EA3C878322}"/>
                  </a:ext>
                </a:extLst>
              </p:cNvPr>
              <p:cNvSpPr/>
              <p:nvPr/>
            </p:nvSpPr>
            <p:spPr>
              <a:xfrm>
                <a:off x="432166" y="1370914"/>
                <a:ext cx="2534739" cy="50754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50800">
                  <a:prstClr val="black">
                    <a:alpha val="2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31520" rIns="91440" rtlCol="0" anchor="ctr"/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" panose="020B0503020203020204" pitchFamily="34" charset="0"/>
                    <a:ea typeface="Roboto" pitchFamily="2" charset="0"/>
                  </a:rPr>
                  <a:t>Lorem ipsum dolor sit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" panose="020B0503020203020204" pitchFamily="34" charset="0"/>
                    <a:ea typeface="Roboto" pitchFamily="2" charset="0"/>
                  </a:rPr>
                  <a:t>amet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" panose="020B0503020203020204" pitchFamily="34" charset="0"/>
                    <a:ea typeface="Roboto" pitchFamily="2" charset="0"/>
                  </a:rPr>
                  <a:t>,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" panose="020B0503020203020204" pitchFamily="34" charset="0"/>
                    <a:ea typeface="Roboto" pitchFamily="2" charset="0"/>
                  </a:rPr>
                  <a:t>consectetur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" panose="020B0503020203020204" pitchFamily="34" charset="0"/>
                    <a:ea typeface="Roboto" pitchFamily="2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" panose="020B0503020203020204" pitchFamily="34" charset="0"/>
                    <a:ea typeface="Roboto" pitchFamily="2" charset="0"/>
                  </a:rPr>
                  <a:t>adipiscing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" panose="020B0503020203020204" pitchFamily="34" charset="0"/>
                    <a:ea typeface="Roboto" pitchFamily="2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" panose="020B0503020203020204" pitchFamily="34" charset="0"/>
                    <a:ea typeface="Roboto" pitchFamily="2" charset="0"/>
                  </a:rPr>
                  <a:t>elit</a:t>
                </a:r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endParaRP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46FF5FDB-BA31-470B-B2B6-BB867665493C}"/>
                  </a:ext>
                </a:extLst>
              </p:cNvPr>
              <p:cNvSpPr/>
              <p:nvPr/>
            </p:nvSpPr>
            <p:spPr>
              <a:xfrm>
                <a:off x="432166" y="1370914"/>
                <a:ext cx="507548" cy="50754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31520" rtlCol="0" anchor="ctr"/>
              <a:lstStyle/>
              <a:p>
                <a:pPr algn="ctr"/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</a:endParaRPr>
              </a:p>
            </p:txBody>
          </p:sp>
        </p:grpSp>
        <p:sp>
          <p:nvSpPr>
            <p:cNvPr id="139" name="Freeform 19">
              <a:extLst>
                <a:ext uri="{FF2B5EF4-FFF2-40B4-BE49-F238E27FC236}">
                  <a16:creationId xmlns:a16="http://schemas.microsoft.com/office/drawing/2014/main" id="{C44C3C60-12AC-4B22-9E34-C2FABE1A2F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855" y="5320545"/>
              <a:ext cx="265980" cy="214651"/>
            </a:xfrm>
            <a:custGeom>
              <a:avLst/>
              <a:gdLst>
                <a:gd name="T0" fmla="*/ 96 w 96"/>
                <a:gd name="T1" fmla="*/ 40 h 78"/>
                <a:gd name="T2" fmla="*/ 96 w 96"/>
                <a:gd name="T3" fmla="*/ 40 h 78"/>
                <a:gd name="T4" fmla="*/ 96 w 96"/>
                <a:gd name="T5" fmla="*/ 39 h 78"/>
                <a:gd name="T6" fmla="*/ 96 w 96"/>
                <a:gd name="T7" fmla="*/ 39 h 78"/>
                <a:gd name="T8" fmla="*/ 83 w 96"/>
                <a:gd name="T9" fmla="*/ 10 h 78"/>
                <a:gd name="T10" fmla="*/ 86 w 96"/>
                <a:gd name="T11" fmla="*/ 10 h 78"/>
                <a:gd name="T12" fmla="*/ 88 w 96"/>
                <a:gd name="T13" fmla="*/ 8 h 78"/>
                <a:gd name="T14" fmla="*/ 86 w 96"/>
                <a:gd name="T15" fmla="*/ 6 h 78"/>
                <a:gd name="T16" fmla="*/ 54 w 96"/>
                <a:gd name="T17" fmla="*/ 6 h 78"/>
                <a:gd name="T18" fmla="*/ 46 w 96"/>
                <a:gd name="T19" fmla="*/ 0 h 78"/>
                <a:gd name="T20" fmla="*/ 38 w 96"/>
                <a:gd name="T21" fmla="*/ 6 h 78"/>
                <a:gd name="T22" fmla="*/ 10 w 96"/>
                <a:gd name="T23" fmla="*/ 6 h 78"/>
                <a:gd name="T24" fmla="*/ 8 w 96"/>
                <a:gd name="T25" fmla="*/ 8 h 78"/>
                <a:gd name="T26" fmla="*/ 10 w 96"/>
                <a:gd name="T27" fmla="*/ 10 h 78"/>
                <a:gd name="T28" fmla="*/ 13 w 96"/>
                <a:gd name="T29" fmla="*/ 10 h 78"/>
                <a:gd name="T30" fmla="*/ 0 w 96"/>
                <a:gd name="T31" fmla="*/ 39 h 78"/>
                <a:gd name="T32" fmla="*/ 0 w 96"/>
                <a:gd name="T33" fmla="*/ 39 h 78"/>
                <a:gd name="T34" fmla="*/ 0 w 96"/>
                <a:gd name="T35" fmla="*/ 40 h 78"/>
                <a:gd name="T36" fmla="*/ 0 w 96"/>
                <a:gd name="T37" fmla="*/ 40 h 78"/>
                <a:gd name="T38" fmla="*/ 0 w 96"/>
                <a:gd name="T39" fmla="*/ 40 h 78"/>
                <a:gd name="T40" fmla="*/ 16 w 96"/>
                <a:gd name="T41" fmla="*/ 56 h 78"/>
                <a:gd name="T42" fmla="*/ 32 w 96"/>
                <a:gd name="T43" fmla="*/ 40 h 78"/>
                <a:gd name="T44" fmla="*/ 32 w 96"/>
                <a:gd name="T45" fmla="*/ 40 h 78"/>
                <a:gd name="T46" fmla="*/ 32 w 96"/>
                <a:gd name="T47" fmla="*/ 40 h 78"/>
                <a:gd name="T48" fmla="*/ 32 w 96"/>
                <a:gd name="T49" fmla="*/ 39 h 78"/>
                <a:gd name="T50" fmla="*/ 32 w 96"/>
                <a:gd name="T51" fmla="*/ 39 h 78"/>
                <a:gd name="T52" fmla="*/ 19 w 96"/>
                <a:gd name="T53" fmla="*/ 10 h 78"/>
                <a:gd name="T54" fmla="*/ 38 w 96"/>
                <a:gd name="T55" fmla="*/ 10 h 78"/>
                <a:gd name="T56" fmla="*/ 44 w 96"/>
                <a:gd name="T57" fmla="*/ 16 h 78"/>
                <a:gd name="T58" fmla="*/ 44 w 96"/>
                <a:gd name="T59" fmla="*/ 74 h 78"/>
                <a:gd name="T60" fmla="*/ 32 w 96"/>
                <a:gd name="T61" fmla="*/ 74 h 78"/>
                <a:gd name="T62" fmla="*/ 30 w 96"/>
                <a:gd name="T63" fmla="*/ 76 h 78"/>
                <a:gd name="T64" fmla="*/ 32 w 96"/>
                <a:gd name="T65" fmla="*/ 78 h 78"/>
                <a:gd name="T66" fmla="*/ 62 w 96"/>
                <a:gd name="T67" fmla="*/ 78 h 78"/>
                <a:gd name="T68" fmla="*/ 64 w 96"/>
                <a:gd name="T69" fmla="*/ 76 h 78"/>
                <a:gd name="T70" fmla="*/ 62 w 96"/>
                <a:gd name="T71" fmla="*/ 74 h 78"/>
                <a:gd name="T72" fmla="*/ 48 w 96"/>
                <a:gd name="T73" fmla="*/ 74 h 78"/>
                <a:gd name="T74" fmla="*/ 48 w 96"/>
                <a:gd name="T75" fmla="*/ 16 h 78"/>
                <a:gd name="T76" fmla="*/ 54 w 96"/>
                <a:gd name="T77" fmla="*/ 10 h 78"/>
                <a:gd name="T78" fmla="*/ 77 w 96"/>
                <a:gd name="T79" fmla="*/ 10 h 78"/>
                <a:gd name="T80" fmla="*/ 64 w 96"/>
                <a:gd name="T81" fmla="*/ 39 h 78"/>
                <a:gd name="T82" fmla="*/ 64 w 96"/>
                <a:gd name="T83" fmla="*/ 39 h 78"/>
                <a:gd name="T84" fmla="*/ 64 w 96"/>
                <a:gd name="T85" fmla="*/ 40 h 78"/>
                <a:gd name="T86" fmla="*/ 64 w 96"/>
                <a:gd name="T87" fmla="*/ 40 h 78"/>
                <a:gd name="T88" fmla="*/ 64 w 96"/>
                <a:gd name="T89" fmla="*/ 40 h 78"/>
                <a:gd name="T90" fmla="*/ 80 w 96"/>
                <a:gd name="T91" fmla="*/ 56 h 78"/>
                <a:gd name="T92" fmla="*/ 96 w 96"/>
                <a:gd name="T93" fmla="*/ 40 h 78"/>
                <a:gd name="T94" fmla="*/ 96 w 96"/>
                <a:gd name="T95" fmla="*/ 40 h 78"/>
                <a:gd name="T96" fmla="*/ 27 w 96"/>
                <a:gd name="T97" fmla="*/ 38 h 78"/>
                <a:gd name="T98" fmla="*/ 5 w 96"/>
                <a:gd name="T99" fmla="*/ 38 h 78"/>
                <a:gd name="T100" fmla="*/ 16 w 96"/>
                <a:gd name="T101" fmla="*/ 13 h 78"/>
                <a:gd name="T102" fmla="*/ 27 w 96"/>
                <a:gd name="T103" fmla="*/ 38 h 78"/>
                <a:gd name="T104" fmla="*/ 69 w 96"/>
                <a:gd name="T105" fmla="*/ 38 h 78"/>
                <a:gd name="T106" fmla="*/ 80 w 96"/>
                <a:gd name="T107" fmla="*/ 13 h 78"/>
                <a:gd name="T108" fmla="*/ 91 w 96"/>
                <a:gd name="T109" fmla="*/ 38 h 78"/>
                <a:gd name="T110" fmla="*/ 69 w 96"/>
                <a:gd name="T111" fmla="*/ 3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6" h="78">
                  <a:moveTo>
                    <a:pt x="96" y="40"/>
                  </a:moveTo>
                  <a:cubicBezTo>
                    <a:pt x="96" y="40"/>
                    <a:pt x="96" y="40"/>
                    <a:pt x="96" y="40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7" y="10"/>
                    <a:pt x="88" y="9"/>
                    <a:pt x="88" y="8"/>
                  </a:cubicBezTo>
                  <a:cubicBezTo>
                    <a:pt x="88" y="7"/>
                    <a:pt x="87" y="6"/>
                    <a:pt x="86" y="6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3" y="3"/>
                    <a:pt x="50" y="0"/>
                    <a:pt x="46" y="0"/>
                  </a:cubicBezTo>
                  <a:cubicBezTo>
                    <a:pt x="42" y="0"/>
                    <a:pt x="39" y="3"/>
                    <a:pt x="38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6"/>
                    <a:pt x="8" y="7"/>
                    <a:pt x="8" y="8"/>
                  </a:cubicBezTo>
                  <a:cubicBezTo>
                    <a:pt x="8" y="9"/>
                    <a:pt x="9" y="10"/>
                    <a:pt x="10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7" y="56"/>
                    <a:pt x="16" y="56"/>
                  </a:cubicBezTo>
                  <a:cubicBezTo>
                    <a:pt x="25" y="56"/>
                    <a:pt x="32" y="49"/>
                    <a:pt x="32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9" y="13"/>
                    <a:pt x="41" y="15"/>
                    <a:pt x="44" y="16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1" y="74"/>
                    <a:pt x="30" y="75"/>
                    <a:pt x="30" y="76"/>
                  </a:cubicBezTo>
                  <a:cubicBezTo>
                    <a:pt x="30" y="77"/>
                    <a:pt x="31" y="78"/>
                    <a:pt x="32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3" y="78"/>
                    <a:pt x="64" y="77"/>
                    <a:pt x="64" y="76"/>
                  </a:cubicBezTo>
                  <a:cubicBezTo>
                    <a:pt x="64" y="75"/>
                    <a:pt x="63" y="74"/>
                    <a:pt x="62" y="74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51" y="15"/>
                    <a:pt x="53" y="13"/>
                    <a:pt x="54" y="1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39"/>
                    <a:pt x="64" y="39"/>
                    <a:pt x="64" y="40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4" y="49"/>
                    <a:pt x="71" y="56"/>
                    <a:pt x="80" y="56"/>
                  </a:cubicBezTo>
                  <a:cubicBezTo>
                    <a:pt x="89" y="56"/>
                    <a:pt x="96" y="49"/>
                    <a:pt x="96" y="40"/>
                  </a:cubicBezTo>
                  <a:cubicBezTo>
                    <a:pt x="96" y="40"/>
                    <a:pt x="96" y="40"/>
                    <a:pt x="96" y="40"/>
                  </a:cubicBezTo>
                  <a:close/>
                  <a:moveTo>
                    <a:pt x="27" y="38"/>
                  </a:moveTo>
                  <a:cubicBezTo>
                    <a:pt x="5" y="38"/>
                    <a:pt x="5" y="38"/>
                    <a:pt x="5" y="38"/>
                  </a:cubicBezTo>
                  <a:cubicBezTo>
                    <a:pt x="16" y="13"/>
                    <a:pt x="16" y="13"/>
                    <a:pt x="16" y="13"/>
                  </a:cubicBezTo>
                  <a:lnTo>
                    <a:pt x="27" y="38"/>
                  </a:lnTo>
                  <a:close/>
                  <a:moveTo>
                    <a:pt x="69" y="38"/>
                  </a:moveTo>
                  <a:cubicBezTo>
                    <a:pt x="80" y="13"/>
                    <a:pt x="80" y="13"/>
                    <a:pt x="80" y="13"/>
                  </a:cubicBezTo>
                  <a:cubicBezTo>
                    <a:pt x="91" y="38"/>
                    <a:pt x="91" y="38"/>
                    <a:pt x="91" y="38"/>
                  </a:cubicBezTo>
                  <a:lnTo>
                    <a:pt x="69" y="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F8FC711D-1A0F-4230-8DE1-8EF2F58D84B0}"/>
              </a:ext>
            </a:extLst>
          </p:cNvPr>
          <p:cNvGrpSpPr/>
          <p:nvPr/>
        </p:nvGrpSpPr>
        <p:grpSpPr>
          <a:xfrm>
            <a:off x="3945275" y="1899696"/>
            <a:ext cx="3228077" cy="646380"/>
            <a:chOff x="3945275" y="1899696"/>
            <a:chExt cx="3228077" cy="646380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27019EF8-0551-4655-BA9C-C650E1780E08}"/>
                </a:ext>
              </a:extLst>
            </p:cNvPr>
            <p:cNvGrpSpPr/>
            <p:nvPr/>
          </p:nvGrpSpPr>
          <p:grpSpPr>
            <a:xfrm>
              <a:off x="3945275" y="1899696"/>
              <a:ext cx="3228077" cy="646380"/>
              <a:chOff x="432166" y="1370914"/>
              <a:chExt cx="2534739" cy="507548"/>
            </a:xfrm>
          </p:grpSpPr>
          <p:sp>
            <p:nvSpPr>
              <p:cNvPr id="108" name="Rectangle: Rounded Corners 107">
                <a:extLst>
                  <a:ext uri="{FF2B5EF4-FFF2-40B4-BE49-F238E27FC236}">
                    <a16:creationId xmlns:a16="http://schemas.microsoft.com/office/drawing/2014/main" id="{C2E92F06-5298-46FF-8291-F416EF8F53F6}"/>
                  </a:ext>
                </a:extLst>
              </p:cNvPr>
              <p:cNvSpPr/>
              <p:nvPr/>
            </p:nvSpPr>
            <p:spPr>
              <a:xfrm>
                <a:off x="432166" y="1370914"/>
                <a:ext cx="2534739" cy="50754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50800">
                  <a:prstClr val="black">
                    <a:alpha val="2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31520" rIns="91440" rtlCol="0" anchor="ctr"/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" panose="020B0503020203020204" pitchFamily="34" charset="0"/>
                    <a:ea typeface="Roboto" pitchFamily="2" charset="0"/>
                  </a:rPr>
                  <a:t>Lorem ipsum dolor sit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" panose="020B0503020203020204" pitchFamily="34" charset="0"/>
                    <a:ea typeface="Roboto" pitchFamily="2" charset="0"/>
                  </a:rPr>
                  <a:t>amet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" panose="020B0503020203020204" pitchFamily="34" charset="0"/>
                    <a:ea typeface="Roboto" pitchFamily="2" charset="0"/>
                  </a:rPr>
                  <a:t>,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" panose="020B0503020203020204" pitchFamily="34" charset="0"/>
                    <a:ea typeface="Roboto" pitchFamily="2" charset="0"/>
                  </a:rPr>
                  <a:t>consectetur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" panose="020B0503020203020204" pitchFamily="34" charset="0"/>
                    <a:ea typeface="Roboto" pitchFamily="2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" panose="020B0503020203020204" pitchFamily="34" charset="0"/>
                    <a:ea typeface="Roboto" pitchFamily="2" charset="0"/>
                  </a:rPr>
                  <a:t>adipiscing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" panose="020B0503020203020204" pitchFamily="34" charset="0"/>
                    <a:ea typeface="Roboto" pitchFamily="2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" panose="020B0503020203020204" pitchFamily="34" charset="0"/>
                    <a:ea typeface="Roboto" pitchFamily="2" charset="0"/>
                  </a:rPr>
                  <a:t>elit</a:t>
                </a:r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endParaRP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9F6D0384-754C-48A0-B241-EFCA4B63701F}"/>
                  </a:ext>
                </a:extLst>
              </p:cNvPr>
              <p:cNvSpPr/>
              <p:nvPr/>
            </p:nvSpPr>
            <p:spPr>
              <a:xfrm>
                <a:off x="432166" y="1370914"/>
                <a:ext cx="507548" cy="507548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31520" rtlCol="0" anchor="ctr"/>
              <a:lstStyle/>
              <a:p>
                <a:pPr algn="ctr"/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</a:endParaRP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268D860B-9694-43E4-9758-9C82D640BC4D}"/>
                </a:ext>
              </a:extLst>
            </p:cNvPr>
            <p:cNvGrpSpPr/>
            <p:nvPr/>
          </p:nvGrpSpPr>
          <p:grpSpPr>
            <a:xfrm>
              <a:off x="4129152" y="2083574"/>
              <a:ext cx="278625" cy="278625"/>
              <a:chOff x="9166226" y="3952875"/>
              <a:chExt cx="360363" cy="360363"/>
            </a:xfrm>
            <a:solidFill>
              <a:schemeClr val="bg1"/>
            </a:solidFill>
          </p:grpSpPr>
          <p:sp>
            <p:nvSpPr>
              <p:cNvPr id="142" name="Freeform 24">
                <a:extLst>
                  <a:ext uri="{FF2B5EF4-FFF2-40B4-BE49-F238E27FC236}">
                    <a16:creationId xmlns:a16="http://schemas.microsoft.com/office/drawing/2014/main" id="{D7BD3832-1B4B-4A8E-ACC7-A47541D5FD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66226" y="4071938"/>
                <a:ext cx="360363" cy="241300"/>
              </a:xfrm>
              <a:custGeom>
                <a:avLst/>
                <a:gdLst>
                  <a:gd name="T0" fmla="*/ 94 w 96"/>
                  <a:gd name="T1" fmla="*/ 60 h 64"/>
                  <a:gd name="T2" fmla="*/ 92 w 96"/>
                  <a:gd name="T3" fmla="*/ 60 h 64"/>
                  <a:gd name="T4" fmla="*/ 92 w 96"/>
                  <a:gd name="T5" fmla="*/ 2 h 64"/>
                  <a:gd name="T6" fmla="*/ 90 w 96"/>
                  <a:gd name="T7" fmla="*/ 0 h 64"/>
                  <a:gd name="T8" fmla="*/ 78 w 96"/>
                  <a:gd name="T9" fmla="*/ 0 h 64"/>
                  <a:gd name="T10" fmla="*/ 76 w 96"/>
                  <a:gd name="T11" fmla="*/ 2 h 64"/>
                  <a:gd name="T12" fmla="*/ 76 w 96"/>
                  <a:gd name="T13" fmla="*/ 60 h 64"/>
                  <a:gd name="T14" fmla="*/ 68 w 96"/>
                  <a:gd name="T15" fmla="*/ 60 h 64"/>
                  <a:gd name="T16" fmla="*/ 68 w 96"/>
                  <a:gd name="T17" fmla="*/ 30 h 64"/>
                  <a:gd name="T18" fmla="*/ 66 w 96"/>
                  <a:gd name="T19" fmla="*/ 28 h 64"/>
                  <a:gd name="T20" fmla="*/ 54 w 96"/>
                  <a:gd name="T21" fmla="*/ 28 h 64"/>
                  <a:gd name="T22" fmla="*/ 52 w 96"/>
                  <a:gd name="T23" fmla="*/ 30 h 64"/>
                  <a:gd name="T24" fmla="*/ 52 w 96"/>
                  <a:gd name="T25" fmla="*/ 60 h 64"/>
                  <a:gd name="T26" fmla="*/ 44 w 96"/>
                  <a:gd name="T27" fmla="*/ 60 h 64"/>
                  <a:gd name="T28" fmla="*/ 44 w 96"/>
                  <a:gd name="T29" fmla="*/ 22 h 64"/>
                  <a:gd name="T30" fmla="*/ 42 w 96"/>
                  <a:gd name="T31" fmla="*/ 20 h 64"/>
                  <a:gd name="T32" fmla="*/ 30 w 96"/>
                  <a:gd name="T33" fmla="*/ 20 h 64"/>
                  <a:gd name="T34" fmla="*/ 28 w 96"/>
                  <a:gd name="T35" fmla="*/ 22 h 64"/>
                  <a:gd name="T36" fmla="*/ 28 w 96"/>
                  <a:gd name="T37" fmla="*/ 60 h 64"/>
                  <a:gd name="T38" fmla="*/ 20 w 96"/>
                  <a:gd name="T39" fmla="*/ 60 h 64"/>
                  <a:gd name="T40" fmla="*/ 20 w 96"/>
                  <a:gd name="T41" fmla="*/ 42 h 64"/>
                  <a:gd name="T42" fmla="*/ 18 w 96"/>
                  <a:gd name="T43" fmla="*/ 40 h 64"/>
                  <a:gd name="T44" fmla="*/ 6 w 96"/>
                  <a:gd name="T45" fmla="*/ 40 h 64"/>
                  <a:gd name="T46" fmla="*/ 4 w 96"/>
                  <a:gd name="T47" fmla="*/ 42 h 64"/>
                  <a:gd name="T48" fmla="*/ 4 w 96"/>
                  <a:gd name="T49" fmla="*/ 60 h 64"/>
                  <a:gd name="T50" fmla="*/ 2 w 96"/>
                  <a:gd name="T51" fmla="*/ 60 h 64"/>
                  <a:gd name="T52" fmla="*/ 0 w 96"/>
                  <a:gd name="T53" fmla="*/ 62 h 64"/>
                  <a:gd name="T54" fmla="*/ 2 w 96"/>
                  <a:gd name="T55" fmla="*/ 64 h 64"/>
                  <a:gd name="T56" fmla="*/ 94 w 96"/>
                  <a:gd name="T57" fmla="*/ 64 h 64"/>
                  <a:gd name="T58" fmla="*/ 96 w 96"/>
                  <a:gd name="T59" fmla="*/ 62 h 64"/>
                  <a:gd name="T60" fmla="*/ 94 w 96"/>
                  <a:gd name="T61" fmla="*/ 6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6" h="64">
                    <a:moveTo>
                      <a:pt x="94" y="60"/>
                    </a:moveTo>
                    <a:cubicBezTo>
                      <a:pt x="92" y="60"/>
                      <a:pt x="92" y="60"/>
                      <a:pt x="92" y="60"/>
                    </a:cubicBezTo>
                    <a:cubicBezTo>
                      <a:pt x="92" y="2"/>
                      <a:pt x="92" y="2"/>
                      <a:pt x="92" y="2"/>
                    </a:cubicBezTo>
                    <a:cubicBezTo>
                      <a:pt x="92" y="1"/>
                      <a:pt x="91" y="0"/>
                      <a:pt x="90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77" y="0"/>
                      <a:pt x="76" y="1"/>
                      <a:pt x="76" y="2"/>
                    </a:cubicBezTo>
                    <a:cubicBezTo>
                      <a:pt x="76" y="60"/>
                      <a:pt x="76" y="60"/>
                      <a:pt x="76" y="60"/>
                    </a:cubicBezTo>
                    <a:cubicBezTo>
                      <a:pt x="68" y="60"/>
                      <a:pt x="68" y="60"/>
                      <a:pt x="68" y="60"/>
                    </a:cubicBezTo>
                    <a:cubicBezTo>
                      <a:pt x="68" y="30"/>
                      <a:pt x="68" y="30"/>
                      <a:pt x="68" y="30"/>
                    </a:cubicBezTo>
                    <a:cubicBezTo>
                      <a:pt x="68" y="29"/>
                      <a:pt x="67" y="28"/>
                      <a:pt x="66" y="28"/>
                    </a:cubicBezTo>
                    <a:cubicBezTo>
                      <a:pt x="54" y="28"/>
                      <a:pt x="54" y="28"/>
                      <a:pt x="54" y="28"/>
                    </a:cubicBezTo>
                    <a:cubicBezTo>
                      <a:pt x="53" y="28"/>
                      <a:pt x="52" y="29"/>
                      <a:pt x="52" y="30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44" y="60"/>
                      <a:pt x="44" y="60"/>
                      <a:pt x="44" y="60"/>
                    </a:cubicBezTo>
                    <a:cubicBezTo>
                      <a:pt x="44" y="22"/>
                      <a:pt x="44" y="22"/>
                      <a:pt x="44" y="22"/>
                    </a:cubicBezTo>
                    <a:cubicBezTo>
                      <a:pt x="44" y="21"/>
                      <a:pt x="43" y="20"/>
                      <a:pt x="42" y="20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29" y="20"/>
                      <a:pt x="28" y="21"/>
                      <a:pt x="28" y="22"/>
                    </a:cubicBezTo>
                    <a:cubicBezTo>
                      <a:pt x="28" y="60"/>
                      <a:pt x="28" y="60"/>
                      <a:pt x="28" y="60"/>
                    </a:cubicBezTo>
                    <a:cubicBezTo>
                      <a:pt x="20" y="60"/>
                      <a:pt x="20" y="60"/>
                      <a:pt x="20" y="60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20" y="41"/>
                      <a:pt x="19" y="40"/>
                      <a:pt x="18" y="40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5" y="40"/>
                      <a:pt x="4" y="41"/>
                      <a:pt x="4" y="42"/>
                    </a:cubicBezTo>
                    <a:cubicBezTo>
                      <a:pt x="4" y="60"/>
                      <a:pt x="4" y="60"/>
                      <a:pt x="4" y="60"/>
                    </a:cubicBezTo>
                    <a:cubicBezTo>
                      <a:pt x="2" y="60"/>
                      <a:pt x="2" y="60"/>
                      <a:pt x="2" y="60"/>
                    </a:cubicBezTo>
                    <a:cubicBezTo>
                      <a:pt x="1" y="60"/>
                      <a:pt x="0" y="61"/>
                      <a:pt x="0" y="62"/>
                    </a:cubicBezTo>
                    <a:cubicBezTo>
                      <a:pt x="0" y="63"/>
                      <a:pt x="1" y="64"/>
                      <a:pt x="2" y="64"/>
                    </a:cubicBezTo>
                    <a:cubicBezTo>
                      <a:pt x="94" y="64"/>
                      <a:pt x="94" y="64"/>
                      <a:pt x="94" y="64"/>
                    </a:cubicBezTo>
                    <a:cubicBezTo>
                      <a:pt x="95" y="64"/>
                      <a:pt x="96" y="63"/>
                      <a:pt x="96" y="62"/>
                    </a:cubicBezTo>
                    <a:cubicBezTo>
                      <a:pt x="96" y="61"/>
                      <a:pt x="95" y="60"/>
                      <a:pt x="9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43" name="Freeform 25">
                <a:extLst>
                  <a:ext uri="{FF2B5EF4-FFF2-40B4-BE49-F238E27FC236}">
                    <a16:creationId xmlns:a16="http://schemas.microsoft.com/office/drawing/2014/main" id="{795900F6-5410-4881-84C1-084F4AD8BA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88451" y="3952875"/>
                <a:ext cx="315913" cy="195263"/>
              </a:xfrm>
              <a:custGeom>
                <a:avLst/>
                <a:gdLst>
                  <a:gd name="T0" fmla="*/ 6 w 84"/>
                  <a:gd name="T1" fmla="*/ 52 h 52"/>
                  <a:gd name="T2" fmla="*/ 12 w 84"/>
                  <a:gd name="T3" fmla="*/ 46 h 52"/>
                  <a:gd name="T4" fmla="*/ 12 w 84"/>
                  <a:gd name="T5" fmla="*/ 44 h 52"/>
                  <a:gd name="T6" fmla="*/ 27 w 84"/>
                  <a:gd name="T7" fmla="*/ 31 h 52"/>
                  <a:gd name="T8" fmla="*/ 30 w 84"/>
                  <a:gd name="T9" fmla="*/ 32 h 52"/>
                  <a:gd name="T10" fmla="*/ 35 w 84"/>
                  <a:gd name="T11" fmla="*/ 30 h 52"/>
                  <a:gd name="T12" fmla="*/ 48 w 84"/>
                  <a:gd name="T13" fmla="*/ 34 h 52"/>
                  <a:gd name="T14" fmla="*/ 54 w 84"/>
                  <a:gd name="T15" fmla="*/ 40 h 52"/>
                  <a:gd name="T16" fmla="*/ 60 w 84"/>
                  <a:gd name="T17" fmla="*/ 34 h 52"/>
                  <a:gd name="T18" fmla="*/ 59 w 84"/>
                  <a:gd name="T19" fmla="*/ 31 h 52"/>
                  <a:gd name="T20" fmla="*/ 76 w 84"/>
                  <a:gd name="T21" fmla="*/ 12 h 52"/>
                  <a:gd name="T22" fmla="*/ 78 w 84"/>
                  <a:gd name="T23" fmla="*/ 12 h 52"/>
                  <a:gd name="T24" fmla="*/ 84 w 84"/>
                  <a:gd name="T25" fmla="*/ 6 h 52"/>
                  <a:gd name="T26" fmla="*/ 78 w 84"/>
                  <a:gd name="T27" fmla="*/ 0 h 52"/>
                  <a:gd name="T28" fmla="*/ 72 w 84"/>
                  <a:gd name="T29" fmla="*/ 6 h 52"/>
                  <a:gd name="T30" fmla="*/ 73 w 84"/>
                  <a:gd name="T31" fmla="*/ 9 h 52"/>
                  <a:gd name="T32" fmla="*/ 56 w 84"/>
                  <a:gd name="T33" fmla="*/ 28 h 52"/>
                  <a:gd name="T34" fmla="*/ 54 w 84"/>
                  <a:gd name="T35" fmla="*/ 28 h 52"/>
                  <a:gd name="T36" fmla="*/ 49 w 84"/>
                  <a:gd name="T37" fmla="*/ 30 h 52"/>
                  <a:gd name="T38" fmla="*/ 36 w 84"/>
                  <a:gd name="T39" fmla="*/ 26 h 52"/>
                  <a:gd name="T40" fmla="*/ 30 w 84"/>
                  <a:gd name="T41" fmla="*/ 20 h 52"/>
                  <a:gd name="T42" fmla="*/ 24 w 84"/>
                  <a:gd name="T43" fmla="*/ 26 h 52"/>
                  <a:gd name="T44" fmla="*/ 24 w 84"/>
                  <a:gd name="T45" fmla="*/ 28 h 52"/>
                  <a:gd name="T46" fmla="*/ 9 w 84"/>
                  <a:gd name="T47" fmla="*/ 41 h 52"/>
                  <a:gd name="T48" fmla="*/ 6 w 84"/>
                  <a:gd name="T49" fmla="*/ 40 h 52"/>
                  <a:gd name="T50" fmla="*/ 0 w 84"/>
                  <a:gd name="T51" fmla="*/ 46 h 52"/>
                  <a:gd name="T52" fmla="*/ 6 w 84"/>
                  <a:gd name="T5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4" h="52">
                    <a:moveTo>
                      <a:pt x="6" y="52"/>
                    </a:moveTo>
                    <a:cubicBezTo>
                      <a:pt x="9" y="52"/>
                      <a:pt x="12" y="49"/>
                      <a:pt x="12" y="46"/>
                    </a:cubicBezTo>
                    <a:cubicBezTo>
                      <a:pt x="12" y="45"/>
                      <a:pt x="12" y="45"/>
                      <a:pt x="12" y="44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8" y="32"/>
                      <a:pt x="29" y="32"/>
                      <a:pt x="30" y="32"/>
                    </a:cubicBezTo>
                    <a:cubicBezTo>
                      <a:pt x="32" y="32"/>
                      <a:pt x="34" y="31"/>
                      <a:pt x="35" y="30"/>
                    </a:cubicBezTo>
                    <a:cubicBezTo>
                      <a:pt x="48" y="34"/>
                      <a:pt x="48" y="34"/>
                      <a:pt x="48" y="34"/>
                    </a:cubicBezTo>
                    <a:cubicBezTo>
                      <a:pt x="48" y="37"/>
                      <a:pt x="51" y="40"/>
                      <a:pt x="54" y="40"/>
                    </a:cubicBezTo>
                    <a:cubicBezTo>
                      <a:pt x="57" y="40"/>
                      <a:pt x="60" y="37"/>
                      <a:pt x="60" y="34"/>
                    </a:cubicBezTo>
                    <a:cubicBezTo>
                      <a:pt x="60" y="33"/>
                      <a:pt x="60" y="32"/>
                      <a:pt x="59" y="31"/>
                    </a:cubicBezTo>
                    <a:cubicBezTo>
                      <a:pt x="76" y="12"/>
                      <a:pt x="76" y="12"/>
                      <a:pt x="76" y="12"/>
                    </a:cubicBezTo>
                    <a:cubicBezTo>
                      <a:pt x="77" y="12"/>
                      <a:pt x="77" y="12"/>
                      <a:pt x="78" y="12"/>
                    </a:cubicBezTo>
                    <a:cubicBezTo>
                      <a:pt x="81" y="12"/>
                      <a:pt x="84" y="9"/>
                      <a:pt x="84" y="6"/>
                    </a:cubicBezTo>
                    <a:cubicBezTo>
                      <a:pt x="84" y="3"/>
                      <a:pt x="81" y="0"/>
                      <a:pt x="78" y="0"/>
                    </a:cubicBezTo>
                    <a:cubicBezTo>
                      <a:pt x="75" y="0"/>
                      <a:pt x="72" y="3"/>
                      <a:pt x="72" y="6"/>
                    </a:cubicBezTo>
                    <a:cubicBezTo>
                      <a:pt x="72" y="7"/>
                      <a:pt x="72" y="8"/>
                      <a:pt x="73" y="9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5" y="28"/>
                      <a:pt x="55" y="28"/>
                      <a:pt x="54" y="28"/>
                    </a:cubicBezTo>
                    <a:cubicBezTo>
                      <a:pt x="52" y="28"/>
                      <a:pt x="50" y="29"/>
                      <a:pt x="49" y="30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6" y="23"/>
                      <a:pt x="33" y="20"/>
                      <a:pt x="30" y="20"/>
                    </a:cubicBezTo>
                    <a:cubicBezTo>
                      <a:pt x="27" y="20"/>
                      <a:pt x="24" y="23"/>
                      <a:pt x="24" y="26"/>
                    </a:cubicBezTo>
                    <a:cubicBezTo>
                      <a:pt x="24" y="27"/>
                      <a:pt x="24" y="27"/>
                      <a:pt x="24" y="28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8" y="40"/>
                      <a:pt x="7" y="40"/>
                      <a:pt x="6" y="40"/>
                    </a:cubicBezTo>
                    <a:cubicBezTo>
                      <a:pt x="3" y="40"/>
                      <a:pt x="0" y="43"/>
                      <a:pt x="0" y="46"/>
                    </a:cubicBezTo>
                    <a:cubicBezTo>
                      <a:pt x="0" y="49"/>
                      <a:pt x="3" y="52"/>
                      <a:pt x="6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894EB7C7-ED80-4F2A-9731-6B8B036530EE}"/>
              </a:ext>
            </a:extLst>
          </p:cNvPr>
          <p:cNvGrpSpPr/>
          <p:nvPr/>
        </p:nvGrpSpPr>
        <p:grpSpPr>
          <a:xfrm>
            <a:off x="3945275" y="4036352"/>
            <a:ext cx="3228077" cy="646380"/>
            <a:chOff x="3945275" y="4036352"/>
            <a:chExt cx="3228077" cy="646380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812D876C-FE02-488A-B36B-F4D981C5678F}"/>
                </a:ext>
              </a:extLst>
            </p:cNvPr>
            <p:cNvGrpSpPr/>
            <p:nvPr/>
          </p:nvGrpSpPr>
          <p:grpSpPr>
            <a:xfrm>
              <a:off x="3945275" y="4036352"/>
              <a:ext cx="3228077" cy="646380"/>
              <a:chOff x="432166" y="1370914"/>
              <a:chExt cx="2534739" cy="507548"/>
            </a:xfrm>
          </p:grpSpPr>
          <p:sp>
            <p:nvSpPr>
              <p:cNvPr id="114" name="Rectangle: Rounded Corners 113">
                <a:extLst>
                  <a:ext uri="{FF2B5EF4-FFF2-40B4-BE49-F238E27FC236}">
                    <a16:creationId xmlns:a16="http://schemas.microsoft.com/office/drawing/2014/main" id="{A27CEFEA-AB10-49C6-9B39-F2D6ACDC6F69}"/>
                  </a:ext>
                </a:extLst>
              </p:cNvPr>
              <p:cNvSpPr/>
              <p:nvPr/>
            </p:nvSpPr>
            <p:spPr>
              <a:xfrm>
                <a:off x="432166" y="1370914"/>
                <a:ext cx="2534739" cy="50754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50800">
                  <a:prstClr val="black">
                    <a:alpha val="2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31520" rIns="91440" rtlCol="0" anchor="ctr"/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" panose="020B0503020203020204" pitchFamily="34" charset="0"/>
                    <a:ea typeface="Roboto" pitchFamily="2" charset="0"/>
                  </a:rPr>
                  <a:t>Lorem ipsum dolor sit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" panose="020B0503020203020204" pitchFamily="34" charset="0"/>
                    <a:ea typeface="Roboto" pitchFamily="2" charset="0"/>
                  </a:rPr>
                  <a:t>amet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" panose="020B0503020203020204" pitchFamily="34" charset="0"/>
                    <a:ea typeface="Roboto" pitchFamily="2" charset="0"/>
                  </a:rPr>
                  <a:t>,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" panose="020B0503020203020204" pitchFamily="34" charset="0"/>
                    <a:ea typeface="Roboto" pitchFamily="2" charset="0"/>
                  </a:rPr>
                  <a:t>consectetur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" panose="020B0503020203020204" pitchFamily="34" charset="0"/>
                    <a:ea typeface="Roboto" pitchFamily="2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" panose="020B0503020203020204" pitchFamily="34" charset="0"/>
                    <a:ea typeface="Roboto" pitchFamily="2" charset="0"/>
                  </a:rPr>
                  <a:t>adipiscing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" panose="020B0503020203020204" pitchFamily="34" charset="0"/>
                    <a:ea typeface="Roboto" pitchFamily="2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" panose="020B0503020203020204" pitchFamily="34" charset="0"/>
                    <a:ea typeface="Roboto" pitchFamily="2" charset="0"/>
                  </a:rPr>
                  <a:t>elit</a:t>
                </a:r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BF9AEB31-2E3D-409D-B9A8-D71B5ABAA871}"/>
                  </a:ext>
                </a:extLst>
              </p:cNvPr>
              <p:cNvSpPr/>
              <p:nvPr/>
            </p:nvSpPr>
            <p:spPr>
              <a:xfrm>
                <a:off x="432166" y="1370914"/>
                <a:ext cx="507548" cy="50754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31520" rtlCol="0" anchor="ctr"/>
              <a:lstStyle/>
              <a:p>
                <a:pPr algn="ctr"/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</a:endParaRPr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54E043CB-89BA-4E94-861F-0AB94EEC3746}"/>
                </a:ext>
              </a:extLst>
            </p:cNvPr>
            <p:cNvGrpSpPr/>
            <p:nvPr/>
          </p:nvGrpSpPr>
          <p:grpSpPr>
            <a:xfrm>
              <a:off x="4129152" y="4213167"/>
              <a:ext cx="278625" cy="292749"/>
              <a:chOff x="7724776" y="1787525"/>
              <a:chExt cx="344488" cy="361951"/>
            </a:xfrm>
            <a:solidFill>
              <a:schemeClr val="bg1"/>
            </a:solidFill>
          </p:grpSpPr>
          <p:sp>
            <p:nvSpPr>
              <p:cNvPr id="146" name="Rectangle 139">
                <a:extLst>
                  <a:ext uri="{FF2B5EF4-FFF2-40B4-BE49-F238E27FC236}">
                    <a16:creationId xmlns:a16="http://schemas.microsoft.com/office/drawing/2014/main" id="{EC50B617-A7E2-4A72-A3DB-C9D3B5DA96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8613" y="2103438"/>
                <a:ext cx="60325" cy="460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47" name="Freeform 140">
                <a:extLst>
                  <a:ext uri="{FF2B5EF4-FFF2-40B4-BE49-F238E27FC236}">
                    <a16:creationId xmlns:a16="http://schemas.microsoft.com/office/drawing/2014/main" id="{5C893B93-C456-4BDA-A9E9-F027CEA712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4163" y="2103438"/>
                <a:ext cx="30163" cy="46038"/>
              </a:xfrm>
              <a:custGeom>
                <a:avLst/>
                <a:gdLst>
                  <a:gd name="T0" fmla="*/ 2 w 8"/>
                  <a:gd name="T1" fmla="*/ 0 h 12"/>
                  <a:gd name="T2" fmla="*/ 0 w 8"/>
                  <a:gd name="T3" fmla="*/ 2 h 12"/>
                  <a:gd name="T4" fmla="*/ 0 w 8"/>
                  <a:gd name="T5" fmla="*/ 10 h 12"/>
                  <a:gd name="T6" fmla="*/ 2 w 8"/>
                  <a:gd name="T7" fmla="*/ 12 h 12"/>
                  <a:gd name="T8" fmla="*/ 8 w 8"/>
                  <a:gd name="T9" fmla="*/ 12 h 12"/>
                  <a:gd name="T10" fmla="*/ 8 w 8"/>
                  <a:gd name="T11" fmla="*/ 0 h 12"/>
                  <a:gd name="T12" fmla="*/ 2 w 8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2">
                    <a:moveTo>
                      <a:pt x="2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1" y="12"/>
                      <a:pt x="2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48" name="Freeform 141">
                <a:extLst>
                  <a:ext uri="{FF2B5EF4-FFF2-40B4-BE49-F238E27FC236}">
                    <a16:creationId xmlns:a16="http://schemas.microsoft.com/office/drawing/2014/main" id="{EB8ADA3C-3850-4A64-BE8F-D4E64D5EDC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24813" y="2103438"/>
                <a:ext cx="30163" cy="46038"/>
              </a:xfrm>
              <a:custGeom>
                <a:avLst/>
                <a:gdLst>
                  <a:gd name="T0" fmla="*/ 6 w 8"/>
                  <a:gd name="T1" fmla="*/ 0 h 12"/>
                  <a:gd name="T2" fmla="*/ 0 w 8"/>
                  <a:gd name="T3" fmla="*/ 0 h 12"/>
                  <a:gd name="T4" fmla="*/ 0 w 8"/>
                  <a:gd name="T5" fmla="*/ 12 h 12"/>
                  <a:gd name="T6" fmla="*/ 6 w 8"/>
                  <a:gd name="T7" fmla="*/ 12 h 12"/>
                  <a:gd name="T8" fmla="*/ 8 w 8"/>
                  <a:gd name="T9" fmla="*/ 10 h 12"/>
                  <a:gd name="T10" fmla="*/ 8 w 8"/>
                  <a:gd name="T11" fmla="*/ 2 h 12"/>
                  <a:gd name="T12" fmla="*/ 6 w 8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2">
                    <a:moveTo>
                      <a:pt x="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7" y="12"/>
                      <a:pt x="8" y="11"/>
                      <a:pt x="8" y="10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1"/>
                      <a:pt x="7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49" name="Rectangle 142">
                <a:extLst>
                  <a:ext uri="{FF2B5EF4-FFF2-40B4-BE49-F238E27FC236}">
                    <a16:creationId xmlns:a16="http://schemas.microsoft.com/office/drawing/2014/main" id="{443CC6F5-A419-457B-ACB0-5453B2D92D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83513" y="2103438"/>
                <a:ext cx="60325" cy="460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50" name="Freeform 143">
                <a:extLst>
                  <a:ext uri="{FF2B5EF4-FFF2-40B4-BE49-F238E27FC236}">
                    <a16:creationId xmlns:a16="http://schemas.microsoft.com/office/drawing/2014/main" id="{E9EF7984-702A-4ABE-92A6-AB979F8A90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39063" y="2103438"/>
                <a:ext cx="30163" cy="46038"/>
              </a:xfrm>
              <a:custGeom>
                <a:avLst/>
                <a:gdLst>
                  <a:gd name="T0" fmla="*/ 2 w 8"/>
                  <a:gd name="T1" fmla="*/ 0 h 12"/>
                  <a:gd name="T2" fmla="*/ 0 w 8"/>
                  <a:gd name="T3" fmla="*/ 2 h 12"/>
                  <a:gd name="T4" fmla="*/ 0 w 8"/>
                  <a:gd name="T5" fmla="*/ 10 h 12"/>
                  <a:gd name="T6" fmla="*/ 2 w 8"/>
                  <a:gd name="T7" fmla="*/ 12 h 12"/>
                  <a:gd name="T8" fmla="*/ 8 w 8"/>
                  <a:gd name="T9" fmla="*/ 12 h 12"/>
                  <a:gd name="T10" fmla="*/ 8 w 8"/>
                  <a:gd name="T11" fmla="*/ 0 h 12"/>
                  <a:gd name="T12" fmla="*/ 2 w 8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2">
                    <a:moveTo>
                      <a:pt x="2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1" y="12"/>
                      <a:pt x="2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51" name="Freeform 144">
                <a:extLst>
                  <a:ext uri="{FF2B5EF4-FFF2-40B4-BE49-F238E27FC236}">
                    <a16:creationId xmlns:a16="http://schemas.microsoft.com/office/drawing/2014/main" id="{769E4249-3B74-4CDF-B9EE-545949061B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9713" y="2103438"/>
                <a:ext cx="30163" cy="46038"/>
              </a:xfrm>
              <a:custGeom>
                <a:avLst/>
                <a:gdLst>
                  <a:gd name="T0" fmla="*/ 6 w 8"/>
                  <a:gd name="T1" fmla="*/ 0 h 12"/>
                  <a:gd name="T2" fmla="*/ 0 w 8"/>
                  <a:gd name="T3" fmla="*/ 0 h 12"/>
                  <a:gd name="T4" fmla="*/ 0 w 8"/>
                  <a:gd name="T5" fmla="*/ 12 h 12"/>
                  <a:gd name="T6" fmla="*/ 6 w 8"/>
                  <a:gd name="T7" fmla="*/ 12 h 12"/>
                  <a:gd name="T8" fmla="*/ 8 w 8"/>
                  <a:gd name="T9" fmla="*/ 10 h 12"/>
                  <a:gd name="T10" fmla="*/ 8 w 8"/>
                  <a:gd name="T11" fmla="*/ 2 h 12"/>
                  <a:gd name="T12" fmla="*/ 6 w 8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2">
                    <a:moveTo>
                      <a:pt x="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7" y="12"/>
                      <a:pt x="8" y="11"/>
                      <a:pt x="8" y="10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1"/>
                      <a:pt x="7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52" name="Rectangle 145">
                <a:extLst>
                  <a:ext uri="{FF2B5EF4-FFF2-40B4-BE49-F238E27FC236}">
                    <a16:creationId xmlns:a16="http://schemas.microsoft.com/office/drawing/2014/main" id="{203098D6-6711-492F-A849-B65576E626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9226" y="2051050"/>
                <a:ext cx="60325" cy="460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53" name="Freeform 146">
                <a:extLst>
                  <a:ext uri="{FF2B5EF4-FFF2-40B4-BE49-F238E27FC236}">
                    <a16:creationId xmlns:a16="http://schemas.microsoft.com/office/drawing/2014/main" id="{05C091B3-6C19-4B45-9933-F913BC701E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4776" y="2051050"/>
                <a:ext cx="28575" cy="46038"/>
              </a:xfrm>
              <a:custGeom>
                <a:avLst/>
                <a:gdLst>
                  <a:gd name="T0" fmla="*/ 2 w 8"/>
                  <a:gd name="T1" fmla="*/ 0 h 12"/>
                  <a:gd name="T2" fmla="*/ 0 w 8"/>
                  <a:gd name="T3" fmla="*/ 2 h 12"/>
                  <a:gd name="T4" fmla="*/ 0 w 8"/>
                  <a:gd name="T5" fmla="*/ 10 h 12"/>
                  <a:gd name="T6" fmla="*/ 2 w 8"/>
                  <a:gd name="T7" fmla="*/ 12 h 12"/>
                  <a:gd name="T8" fmla="*/ 8 w 8"/>
                  <a:gd name="T9" fmla="*/ 12 h 12"/>
                  <a:gd name="T10" fmla="*/ 8 w 8"/>
                  <a:gd name="T11" fmla="*/ 0 h 12"/>
                  <a:gd name="T12" fmla="*/ 2 w 8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2">
                    <a:moveTo>
                      <a:pt x="2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1" y="12"/>
                      <a:pt x="2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54" name="Freeform 147">
                <a:extLst>
                  <a:ext uri="{FF2B5EF4-FFF2-40B4-BE49-F238E27FC236}">
                    <a16:creationId xmlns:a16="http://schemas.microsoft.com/office/drawing/2014/main" id="{2B60CDF3-7CD2-40D5-80CD-EFA196C77D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43838" y="2051050"/>
                <a:ext cx="30163" cy="46038"/>
              </a:xfrm>
              <a:custGeom>
                <a:avLst/>
                <a:gdLst>
                  <a:gd name="T0" fmla="*/ 6 w 8"/>
                  <a:gd name="T1" fmla="*/ 0 h 12"/>
                  <a:gd name="T2" fmla="*/ 0 w 8"/>
                  <a:gd name="T3" fmla="*/ 0 h 12"/>
                  <a:gd name="T4" fmla="*/ 0 w 8"/>
                  <a:gd name="T5" fmla="*/ 12 h 12"/>
                  <a:gd name="T6" fmla="*/ 6 w 8"/>
                  <a:gd name="T7" fmla="*/ 12 h 12"/>
                  <a:gd name="T8" fmla="*/ 8 w 8"/>
                  <a:gd name="T9" fmla="*/ 10 h 12"/>
                  <a:gd name="T10" fmla="*/ 8 w 8"/>
                  <a:gd name="T11" fmla="*/ 2 h 12"/>
                  <a:gd name="T12" fmla="*/ 6 w 8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2">
                    <a:moveTo>
                      <a:pt x="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7" y="12"/>
                      <a:pt x="8" y="11"/>
                      <a:pt x="8" y="10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1"/>
                      <a:pt x="7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55" name="Rectangle 148">
                <a:extLst>
                  <a:ext uri="{FF2B5EF4-FFF2-40B4-BE49-F238E27FC236}">
                    <a16:creationId xmlns:a16="http://schemas.microsoft.com/office/drawing/2014/main" id="{5747BB97-5DC3-4FB4-A68E-B953AF2A8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64488" y="2051050"/>
                <a:ext cx="60325" cy="4603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56" name="Freeform 149">
                <a:extLst>
                  <a:ext uri="{FF2B5EF4-FFF2-40B4-BE49-F238E27FC236}">
                    <a16:creationId xmlns:a16="http://schemas.microsoft.com/office/drawing/2014/main" id="{89A22D6F-C4B9-469B-AC85-AB5E8D04FD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20038" y="2051050"/>
                <a:ext cx="28575" cy="46038"/>
              </a:xfrm>
              <a:custGeom>
                <a:avLst/>
                <a:gdLst>
                  <a:gd name="T0" fmla="*/ 2 w 8"/>
                  <a:gd name="T1" fmla="*/ 0 h 12"/>
                  <a:gd name="T2" fmla="*/ 0 w 8"/>
                  <a:gd name="T3" fmla="*/ 2 h 12"/>
                  <a:gd name="T4" fmla="*/ 0 w 8"/>
                  <a:gd name="T5" fmla="*/ 10 h 12"/>
                  <a:gd name="T6" fmla="*/ 2 w 8"/>
                  <a:gd name="T7" fmla="*/ 12 h 12"/>
                  <a:gd name="T8" fmla="*/ 8 w 8"/>
                  <a:gd name="T9" fmla="*/ 12 h 12"/>
                  <a:gd name="T10" fmla="*/ 8 w 8"/>
                  <a:gd name="T11" fmla="*/ 0 h 12"/>
                  <a:gd name="T12" fmla="*/ 2 w 8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2">
                    <a:moveTo>
                      <a:pt x="2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1" y="12"/>
                      <a:pt x="2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57" name="Freeform 150">
                <a:extLst>
                  <a:ext uri="{FF2B5EF4-FFF2-40B4-BE49-F238E27FC236}">
                    <a16:creationId xmlns:a16="http://schemas.microsoft.com/office/drawing/2014/main" id="{913C355D-C532-428C-8386-7B73E1795A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9101" y="2051050"/>
                <a:ext cx="30163" cy="46038"/>
              </a:xfrm>
              <a:custGeom>
                <a:avLst/>
                <a:gdLst>
                  <a:gd name="T0" fmla="*/ 6 w 8"/>
                  <a:gd name="T1" fmla="*/ 0 h 12"/>
                  <a:gd name="T2" fmla="*/ 0 w 8"/>
                  <a:gd name="T3" fmla="*/ 0 h 12"/>
                  <a:gd name="T4" fmla="*/ 0 w 8"/>
                  <a:gd name="T5" fmla="*/ 12 h 12"/>
                  <a:gd name="T6" fmla="*/ 6 w 8"/>
                  <a:gd name="T7" fmla="*/ 12 h 12"/>
                  <a:gd name="T8" fmla="*/ 8 w 8"/>
                  <a:gd name="T9" fmla="*/ 10 h 12"/>
                  <a:gd name="T10" fmla="*/ 8 w 8"/>
                  <a:gd name="T11" fmla="*/ 2 h 12"/>
                  <a:gd name="T12" fmla="*/ 6 w 8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2">
                    <a:moveTo>
                      <a:pt x="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7" y="12"/>
                      <a:pt x="8" y="11"/>
                      <a:pt x="8" y="10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1"/>
                      <a:pt x="7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58" name="Rectangle 151">
                <a:extLst>
                  <a:ext uri="{FF2B5EF4-FFF2-40B4-BE49-F238E27FC236}">
                    <a16:creationId xmlns:a16="http://schemas.microsoft.com/office/drawing/2014/main" id="{A38BD7A3-05F6-41F4-BB58-7596AB46BA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48613" y="1998663"/>
                <a:ext cx="60325" cy="444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59" name="Freeform 152">
                <a:extLst>
                  <a:ext uri="{FF2B5EF4-FFF2-40B4-BE49-F238E27FC236}">
                    <a16:creationId xmlns:a16="http://schemas.microsoft.com/office/drawing/2014/main" id="{1865AE81-4BD0-49F7-9785-D33CB2B578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4163" y="1998663"/>
                <a:ext cx="30163" cy="44450"/>
              </a:xfrm>
              <a:custGeom>
                <a:avLst/>
                <a:gdLst>
                  <a:gd name="T0" fmla="*/ 2 w 8"/>
                  <a:gd name="T1" fmla="*/ 0 h 12"/>
                  <a:gd name="T2" fmla="*/ 0 w 8"/>
                  <a:gd name="T3" fmla="*/ 2 h 12"/>
                  <a:gd name="T4" fmla="*/ 0 w 8"/>
                  <a:gd name="T5" fmla="*/ 10 h 12"/>
                  <a:gd name="T6" fmla="*/ 2 w 8"/>
                  <a:gd name="T7" fmla="*/ 12 h 12"/>
                  <a:gd name="T8" fmla="*/ 8 w 8"/>
                  <a:gd name="T9" fmla="*/ 12 h 12"/>
                  <a:gd name="T10" fmla="*/ 8 w 8"/>
                  <a:gd name="T11" fmla="*/ 0 h 12"/>
                  <a:gd name="T12" fmla="*/ 2 w 8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2">
                    <a:moveTo>
                      <a:pt x="2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1" y="12"/>
                      <a:pt x="2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60" name="Freeform 153">
                <a:extLst>
                  <a:ext uri="{FF2B5EF4-FFF2-40B4-BE49-F238E27FC236}">
                    <a16:creationId xmlns:a16="http://schemas.microsoft.com/office/drawing/2014/main" id="{D8C5F1EC-B89C-4FA9-8626-082744E1F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24813" y="1998663"/>
                <a:ext cx="30163" cy="44450"/>
              </a:xfrm>
              <a:custGeom>
                <a:avLst/>
                <a:gdLst>
                  <a:gd name="T0" fmla="*/ 6 w 8"/>
                  <a:gd name="T1" fmla="*/ 0 h 12"/>
                  <a:gd name="T2" fmla="*/ 0 w 8"/>
                  <a:gd name="T3" fmla="*/ 0 h 12"/>
                  <a:gd name="T4" fmla="*/ 0 w 8"/>
                  <a:gd name="T5" fmla="*/ 12 h 12"/>
                  <a:gd name="T6" fmla="*/ 6 w 8"/>
                  <a:gd name="T7" fmla="*/ 12 h 12"/>
                  <a:gd name="T8" fmla="*/ 8 w 8"/>
                  <a:gd name="T9" fmla="*/ 10 h 12"/>
                  <a:gd name="T10" fmla="*/ 8 w 8"/>
                  <a:gd name="T11" fmla="*/ 2 h 12"/>
                  <a:gd name="T12" fmla="*/ 6 w 8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2">
                    <a:moveTo>
                      <a:pt x="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7" y="12"/>
                      <a:pt x="8" y="11"/>
                      <a:pt x="8" y="10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1"/>
                      <a:pt x="7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61" name="Rectangle 154">
                <a:extLst>
                  <a:ext uri="{FF2B5EF4-FFF2-40B4-BE49-F238E27FC236}">
                    <a16:creationId xmlns:a16="http://schemas.microsoft.com/office/drawing/2014/main" id="{FF2BC0FA-2B29-4E05-8D49-9602F6CA85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64488" y="1946275"/>
                <a:ext cx="60325" cy="4445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62" name="Freeform 155">
                <a:extLst>
                  <a:ext uri="{FF2B5EF4-FFF2-40B4-BE49-F238E27FC236}">
                    <a16:creationId xmlns:a16="http://schemas.microsoft.com/office/drawing/2014/main" id="{D21CF48E-3321-4BB0-9BFD-B0EB379082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20038" y="1946275"/>
                <a:ext cx="28575" cy="44450"/>
              </a:xfrm>
              <a:custGeom>
                <a:avLst/>
                <a:gdLst>
                  <a:gd name="T0" fmla="*/ 2 w 8"/>
                  <a:gd name="T1" fmla="*/ 0 h 12"/>
                  <a:gd name="T2" fmla="*/ 0 w 8"/>
                  <a:gd name="T3" fmla="*/ 2 h 12"/>
                  <a:gd name="T4" fmla="*/ 0 w 8"/>
                  <a:gd name="T5" fmla="*/ 10 h 12"/>
                  <a:gd name="T6" fmla="*/ 2 w 8"/>
                  <a:gd name="T7" fmla="*/ 12 h 12"/>
                  <a:gd name="T8" fmla="*/ 8 w 8"/>
                  <a:gd name="T9" fmla="*/ 12 h 12"/>
                  <a:gd name="T10" fmla="*/ 8 w 8"/>
                  <a:gd name="T11" fmla="*/ 0 h 12"/>
                  <a:gd name="T12" fmla="*/ 2 w 8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2">
                    <a:moveTo>
                      <a:pt x="2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1" y="12"/>
                      <a:pt x="2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63" name="Freeform 156">
                <a:extLst>
                  <a:ext uri="{FF2B5EF4-FFF2-40B4-BE49-F238E27FC236}">
                    <a16:creationId xmlns:a16="http://schemas.microsoft.com/office/drawing/2014/main" id="{96DEAE21-D6CE-4A91-B5EA-7E65BD7972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9101" y="1946275"/>
                <a:ext cx="30163" cy="44450"/>
              </a:xfrm>
              <a:custGeom>
                <a:avLst/>
                <a:gdLst>
                  <a:gd name="T0" fmla="*/ 6 w 8"/>
                  <a:gd name="T1" fmla="*/ 0 h 12"/>
                  <a:gd name="T2" fmla="*/ 0 w 8"/>
                  <a:gd name="T3" fmla="*/ 0 h 12"/>
                  <a:gd name="T4" fmla="*/ 0 w 8"/>
                  <a:gd name="T5" fmla="*/ 12 h 12"/>
                  <a:gd name="T6" fmla="*/ 6 w 8"/>
                  <a:gd name="T7" fmla="*/ 12 h 12"/>
                  <a:gd name="T8" fmla="*/ 8 w 8"/>
                  <a:gd name="T9" fmla="*/ 10 h 12"/>
                  <a:gd name="T10" fmla="*/ 8 w 8"/>
                  <a:gd name="T11" fmla="*/ 2 h 12"/>
                  <a:gd name="T12" fmla="*/ 6 w 8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2">
                    <a:moveTo>
                      <a:pt x="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7" y="12"/>
                      <a:pt x="8" y="11"/>
                      <a:pt x="8" y="10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1"/>
                      <a:pt x="7" y="0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64" name="Freeform 157">
                <a:extLst>
                  <a:ext uri="{FF2B5EF4-FFF2-40B4-BE49-F238E27FC236}">
                    <a16:creationId xmlns:a16="http://schemas.microsoft.com/office/drawing/2014/main" id="{478825CB-2281-454D-9111-8DD891C47B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31126" y="1787525"/>
                <a:ext cx="338138" cy="211138"/>
              </a:xfrm>
              <a:custGeom>
                <a:avLst/>
                <a:gdLst>
                  <a:gd name="T0" fmla="*/ 88 w 90"/>
                  <a:gd name="T1" fmla="*/ 0 h 56"/>
                  <a:gd name="T2" fmla="*/ 60 w 90"/>
                  <a:gd name="T3" fmla="*/ 0 h 56"/>
                  <a:gd name="T4" fmla="*/ 58 w 90"/>
                  <a:gd name="T5" fmla="*/ 2 h 56"/>
                  <a:gd name="T6" fmla="*/ 60 w 90"/>
                  <a:gd name="T7" fmla="*/ 4 h 56"/>
                  <a:gd name="T8" fmla="*/ 83 w 90"/>
                  <a:gd name="T9" fmla="*/ 4 h 56"/>
                  <a:gd name="T10" fmla="*/ 58 w 90"/>
                  <a:gd name="T11" fmla="*/ 31 h 56"/>
                  <a:gd name="T12" fmla="*/ 39 w 90"/>
                  <a:gd name="T13" fmla="*/ 16 h 56"/>
                  <a:gd name="T14" fmla="*/ 37 w 90"/>
                  <a:gd name="T15" fmla="*/ 16 h 56"/>
                  <a:gd name="T16" fmla="*/ 1 w 90"/>
                  <a:gd name="T17" fmla="*/ 52 h 56"/>
                  <a:gd name="T18" fmla="*/ 1 w 90"/>
                  <a:gd name="T19" fmla="*/ 55 h 56"/>
                  <a:gd name="T20" fmla="*/ 2 w 90"/>
                  <a:gd name="T21" fmla="*/ 56 h 56"/>
                  <a:gd name="T22" fmla="*/ 3 w 90"/>
                  <a:gd name="T23" fmla="*/ 55 h 56"/>
                  <a:gd name="T24" fmla="*/ 38 w 90"/>
                  <a:gd name="T25" fmla="*/ 21 h 56"/>
                  <a:gd name="T26" fmla="*/ 57 w 90"/>
                  <a:gd name="T27" fmla="*/ 35 h 56"/>
                  <a:gd name="T28" fmla="*/ 59 w 90"/>
                  <a:gd name="T29" fmla="*/ 35 h 56"/>
                  <a:gd name="T30" fmla="*/ 86 w 90"/>
                  <a:gd name="T31" fmla="*/ 7 h 56"/>
                  <a:gd name="T32" fmla="*/ 86 w 90"/>
                  <a:gd name="T33" fmla="*/ 28 h 56"/>
                  <a:gd name="T34" fmla="*/ 88 w 90"/>
                  <a:gd name="T35" fmla="*/ 30 h 56"/>
                  <a:gd name="T36" fmla="*/ 90 w 90"/>
                  <a:gd name="T37" fmla="*/ 28 h 56"/>
                  <a:gd name="T38" fmla="*/ 90 w 90"/>
                  <a:gd name="T39" fmla="*/ 2 h 56"/>
                  <a:gd name="T40" fmla="*/ 88 w 90"/>
                  <a:gd name="T4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0" h="56">
                    <a:moveTo>
                      <a:pt x="88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59" y="0"/>
                      <a:pt x="58" y="1"/>
                      <a:pt x="58" y="2"/>
                    </a:cubicBezTo>
                    <a:cubicBezTo>
                      <a:pt x="58" y="3"/>
                      <a:pt x="59" y="4"/>
                      <a:pt x="60" y="4"/>
                    </a:cubicBezTo>
                    <a:cubicBezTo>
                      <a:pt x="83" y="4"/>
                      <a:pt x="83" y="4"/>
                      <a:pt x="83" y="4"/>
                    </a:cubicBezTo>
                    <a:cubicBezTo>
                      <a:pt x="58" y="31"/>
                      <a:pt x="58" y="31"/>
                      <a:pt x="58" y="31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8" y="16"/>
                      <a:pt x="37" y="16"/>
                      <a:pt x="37" y="16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0" y="53"/>
                      <a:pt x="0" y="55"/>
                      <a:pt x="1" y="55"/>
                    </a:cubicBezTo>
                    <a:cubicBezTo>
                      <a:pt x="1" y="56"/>
                      <a:pt x="1" y="56"/>
                      <a:pt x="2" y="56"/>
                    </a:cubicBezTo>
                    <a:cubicBezTo>
                      <a:pt x="3" y="56"/>
                      <a:pt x="3" y="56"/>
                      <a:pt x="3" y="55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57" y="35"/>
                      <a:pt x="57" y="35"/>
                      <a:pt x="57" y="35"/>
                    </a:cubicBezTo>
                    <a:cubicBezTo>
                      <a:pt x="58" y="36"/>
                      <a:pt x="59" y="36"/>
                      <a:pt x="59" y="35"/>
                    </a:cubicBezTo>
                    <a:cubicBezTo>
                      <a:pt x="86" y="7"/>
                      <a:pt x="86" y="7"/>
                      <a:pt x="86" y="7"/>
                    </a:cubicBezTo>
                    <a:cubicBezTo>
                      <a:pt x="86" y="28"/>
                      <a:pt x="86" y="28"/>
                      <a:pt x="86" y="28"/>
                    </a:cubicBezTo>
                    <a:cubicBezTo>
                      <a:pt x="86" y="29"/>
                      <a:pt x="87" y="30"/>
                      <a:pt x="88" y="30"/>
                    </a:cubicBezTo>
                    <a:cubicBezTo>
                      <a:pt x="89" y="30"/>
                      <a:pt x="90" y="29"/>
                      <a:pt x="90" y="28"/>
                    </a:cubicBezTo>
                    <a:cubicBezTo>
                      <a:pt x="90" y="2"/>
                      <a:pt x="90" y="2"/>
                      <a:pt x="90" y="2"/>
                    </a:cubicBezTo>
                    <a:cubicBezTo>
                      <a:pt x="90" y="1"/>
                      <a:pt x="89" y="0"/>
                      <a:pt x="8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88FA7636-5212-47B2-BD79-D329040B409C}"/>
              </a:ext>
            </a:extLst>
          </p:cNvPr>
          <p:cNvGrpSpPr/>
          <p:nvPr/>
        </p:nvGrpSpPr>
        <p:grpSpPr>
          <a:xfrm>
            <a:off x="3945275" y="2968024"/>
            <a:ext cx="3228077" cy="646380"/>
            <a:chOff x="3945275" y="2968024"/>
            <a:chExt cx="3228077" cy="646380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3B1E3979-F7F3-402E-9D3A-08AD7234E904}"/>
                </a:ext>
              </a:extLst>
            </p:cNvPr>
            <p:cNvGrpSpPr/>
            <p:nvPr/>
          </p:nvGrpSpPr>
          <p:grpSpPr>
            <a:xfrm>
              <a:off x="3945275" y="2968024"/>
              <a:ext cx="3228077" cy="646380"/>
              <a:chOff x="432166" y="1370914"/>
              <a:chExt cx="2534739" cy="507548"/>
            </a:xfrm>
          </p:grpSpPr>
          <p:sp>
            <p:nvSpPr>
              <p:cNvPr id="111" name="Rectangle: Rounded Corners 110">
                <a:extLst>
                  <a:ext uri="{FF2B5EF4-FFF2-40B4-BE49-F238E27FC236}">
                    <a16:creationId xmlns:a16="http://schemas.microsoft.com/office/drawing/2014/main" id="{32EDD073-23FF-4E2E-A61A-079A62F0E864}"/>
                  </a:ext>
                </a:extLst>
              </p:cNvPr>
              <p:cNvSpPr/>
              <p:nvPr/>
            </p:nvSpPr>
            <p:spPr>
              <a:xfrm>
                <a:off x="432166" y="1370914"/>
                <a:ext cx="2534739" cy="50754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50800">
                  <a:prstClr val="black">
                    <a:alpha val="2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31520" rIns="91440" rtlCol="0" anchor="ctr"/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" panose="020B0503020203020204" pitchFamily="34" charset="0"/>
                    <a:ea typeface="Roboto" pitchFamily="2" charset="0"/>
                  </a:rPr>
                  <a:t>Lorem ipsum dolor sit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" panose="020B0503020203020204" pitchFamily="34" charset="0"/>
                    <a:ea typeface="Roboto" pitchFamily="2" charset="0"/>
                  </a:rPr>
                  <a:t>amet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" panose="020B0503020203020204" pitchFamily="34" charset="0"/>
                    <a:ea typeface="Roboto" pitchFamily="2" charset="0"/>
                  </a:rPr>
                  <a:t>,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" panose="020B0503020203020204" pitchFamily="34" charset="0"/>
                    <a:ea typeface="Roboto" pitchFamily="2" charset="0"/>
                  </a:rPr>
                  <a:t>consectetur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" panose="020B0503020203020204" pitchFamily="34" charset="0"/>
                    <a:ea typeface="Roboto" pitchFamily="2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" panose="020B0503020203020204" pitchFamily="34" charset="0"/>
                    <a:ea typeface="Roboto" pitchFamily="2" charset="0"/>
                  </a:rPr>
                  <a:t>adipiscing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" panose="020B0503020203020204" pitchFamily="34" charset="0"/>
                    <a:ea typeface="Roboto" pitchFamily="2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" panose="020B0503020203020204" pitchFamily="34" charset="0"/>
                    <a:ea typeface="Roboto" pitchFamily="2" charset="0"/>
                  </a:rPr>
                  <a:t>elit</a:t>
                </a:r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C37C23E2-26F1-4954-890D-DC32DCA4580F}"/>
                  </a:ext>
                </a:extLst>
              </p:cNvPr>
              <p:cNvSpPr/>
              <p:nvPr/>
            </p:nvSpPr>
            <p:spPr>
              <a:xfrm>
                <a:off x="432166" y="1370914"/>
                <a:ext cx="507548" cy="507548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31520" rtlCol="0" anchor="ctr"/>
              <a:lstStyle/>
              <a:p>
                <a:pPr algn="ctr"/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</a:endParaRPr>
              </a:p>
            </p:txBody>
          </p: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382F6910-FCF2-4F0A-816E-3FED289928C1}"/>
                </a:ext>
              </a:extLst>
            </p:cNvPr>
            <p:cNvGrpSpPr/>
            <p:nvPr/>
          </p:nvGrpSpPr>
          <p:grpSpPr>
            <a:xfrm>
              <a:off x="4134122" y="3159812"/>
              <a:ext cx="273655" cy="262805"/>
              <a:chOff x="9161463" y="3609976"/>
              <a:chExt cx="360363" cy="346075"/>
            </a:xfrm>
            <a:solidFill>
              <a:schemeClr val="bg1"/>
            </a:solidFill>
          </p:grpSpPr>
          <p:sp>
            <p:nvSpPr>
              <p:cNvPr id="167" name="Freeform 21">
                <a:extLst>
                  <a:ext uri="{FF2B5EF4-FFF2-40B4-BE49-F238E27FC236}">
                    <a16:creationId xmlns:a16="http://schemas.microsoft.com/office/drawing/2014/main" id="{9D48064D-05FD-4818-8E27-A15CFC9BDF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05913" y="3609976"/>
                <a:ext cx="271463" cy="225425"/>
              </a:xfrm>
              <a:custGeom>
                <a:avLst/>
                <a:gdLst>
                  <a:gd name="T0" fmla="*/ 4 w 72"/>
                  <a:gd name="T1" fmla="*/ 12 h 60"/>
                  <a:gd name="T2" fmla="*/ 24 w 72"/>
                  <a:gd name="T3" fmla="*/ 12 h 60"/>
                  <a:gd name="T4" fmla="*/ 24 w 72"/>
                  <a:gd name="T5" fmla="*/ 54 h 60"/>
                  <a:gd name="T6" fmla="*/ 24 w 72"/>
                  <a:gd name="T7" fmla="*/ 60 h 60"/>
                  <a:gd name="T8" fmla="*/ 48 w 72"/>
                  <a:gd name="T9" fmla="*/ 60 h 60"/>
                  <a:gd name="T10" fmla="*/ 48 w 72"/>
                  <a:gd name="T11" fmla="*/ 54 h 60"/>
                  <a:gd name="T12" fmla="*/ 50 w 72"/>
                  <a:gd name="T13" fmla="*/ 52 h 60"/>
                  <a:gd name="T14" fmla="*/ 72 w 72"/>
                  <a:gd name="T15" fmla="*/ 52 h 60"/>
                  <a:gd name="T16" fmla="*/ 72 w 72"/>
                  <a:gd name="T17" fmla="*/ 2 h 60"/>
                  <a:gd name="T18" fmla="*/ 70 w 72"/>
                  <a:gd name="T19" fmla="*/ 0 h 60"/>
                  <a:gd name="T20" fmla="*/ 26 w 72"/>
                  <a:gd name="T21" fmla="*/ 0 h 60"/>
                  <a:gd name="T22" fmla="*/ 24 w 72"/>
                  <a:gd name="T23" fmla="*/ 2 h 60"/>
                  <a:gd name="T24" fmla="*/ 24 w 72"/>
                  <a:gd name="T25" fmla="*/ 8 h 60"/>
                  <a:gd name="T26" fmla="*/ 2 w 72"/>
                  <a:gd name="T27" fmla="*/ 8 h 60"/>
                  <a:gd name="T28" fmla="*/ 0 w 72"/>
                  <a:gd name="T29" fmla="*/ 10 h 60"/>
                  <a:gd name="T30" fmla="*/ 0 w 72"/>
                  <a:gd name="T31" fmla="*/ 52 h 60"/>
                  <a:gd name="T32" fmla="*/ 4 w 72"/>
                  <a:gd name="T33" fmla="*/ 52 h 60"/>
                  <a:gd name="T34" fmla="*/ 4 w 72"/>
                  <a:gd name="T35" fmla="*/ 12 h 60"/>
                  <a:gd name="T36" fmla="*/ 42 w 72"/>
                  <a:gd name="T37" fmla="*/ 12 h 60"/>
                  <a:gd name="T38" fmla="*/ 62 w 72"/>
                  <a:gd name="T39" fmla="*/ 12 h 60"/>
                  <a:gd name="T40" fmla="*/ 64 w 72"/>
                  <a:gd name="T41" fmla="*/ 14 h 60"/>
                  <a:gd name="T42" fmla="*/ 62 w 72"/>
                  <a:gd name="T43" fmla="*/ 16 h 60"/>
                  <a:gd name="T44" fmla="*/ 42 w 72"/>
                  <a:gd name="T45" fmla="*/ 16 h 60"/>
                  <a:gd name="T46" fmla="*/ 40 w 72"/>
                  <a:gd name="T47" fmla="*/ 14 h 60"/>
                  <a:gd name="T48" fmla="*/ 42 w 72"/>
                  <a:gd name="T49" fmla="*/ 12 h 60"/>
                  <a:gd name="T50" fmla="*/ 34 w 72"/>
                  <a:gd name="T51" fmla="*/ 20 h 60"/>
                  <a:gd name="T52" fmla="*/ 62 w 72"/>
                  <a:gd name="T53" fmla="*/ 20 h 60"/>
                  <a:gd name="T54" fmla="*/ 64 w 72"/>
                  <a:gd name="T55" fmla="*/ 22 h 60"/>
                  <a:gd name="T56" fmla="*/ 62 w 72"/>
                  <a:gd name="T57" fmla="*/ 24 h 60"/>
                  <a:gd name="T58" fmla="*/ 34 w 72"/>
                  <a:gd name="T59" fmla="*/ 24 h 60"/>
                  <a:gd name="T60" fmla="*/ 32 w 72"/>
                  <a:gd name="T61" fmla="*/ 22 h 60"/>
                  <a:gd name="T62" fmla="*/ 34 w 72"/>
                  <a:gd name="T63" fmla="*/ 20 h 60"/>
                  <a:gd name="T64" fmla="*/ 34 w 72"/>
                  <a:gd name="T65" fmla="*/ 28 h 60"/>
                  <a:gd name="T66" fmla="*/ 62 w 72"/>
                  <a:gd name="T67" fmla="*/ 28 h 60"/>
                  <a:gd name="T68" fmla="*/ 64 w 72"/>
                  <a:gd name="T69" fmla="*/ 30 h 60"/>
                  <a:gd name="T70" fmla="*/ 62 w 72"/>
                  <a:gd name="T71" fmla="*/ 32 h 60"/>
                  <a:gd name="T72" fmla="*/ 34 w 72"/>
                  <a:gd name="T73" fmla="*/ 32 h 60"/>
                  <a:gd name="T74" fmla="*/ 32 w 72"/>
                  <a:gd name="T75" fmla="*/ 30 h 60"/>
                  <a:gd name="T76" fmla="*/ 34 w 72"/>
                  <a:gd name="T77" fmla="*/ 28 h 60"/>
                  <a:gd name="T78" fmla="*/ 34 w 72"/>
                  <a:gd name="T79" fmla="*/ 36 h 60"/>
                  <a:gd name="T80" fmla="*/ 62 w 72"/>
                  <a:gd name="T81" fmla="*/ 36 h 60"/>
                  <a:gd name="T82" fmla="*/ 64 w 72"/>
                  <a:gd name="T83" fmla="*/ 38 h 60"/>
                  <a:gd name="T84" fmla="*/ 62 w 72"/>
                  <a:gd name="T85" fmla="*/ 40 h 60"/>
                  <a:gd name="T86" fmla="*/ 34 w 72"/>
                  <a:gd name="T87" fmla="*/ 40 h 60"/>
                  <a:gd name="T88" fmla="*/ 32 w 72"/>
                  <a:gd name="T89" fmla="*/ 38 h 60"/>
                  <a:gd name="T90" fmla="*/ 34 w 72"/>
                  <a:gd name="T91" fmla="*/ 36 h 60"/>
                  <a:gd name="T92" fmla="*/ 34 w 72"/>
                  <a:gd name="T93" fmla="*/ 44 h 60"/>
                  <a:gd name="T94" fmla="*/ 62 w 72"/>
                  <a:gd name="T95" fmla="*/ 44 h 60"/>
                  <a:gd name="T96" fmla="*/ 64 w 72"/>
                  <a:gd name="T97" fmla="*/ 46 h 60"/>
                  <a:gd name="T98" fmla="*/ 62 w 72"/>
                  <a:gd name="T99" fmla="*/ 48 h 60"/>
                  <a:gd name="T100" fmla="*/ 34 w 72"/>
                  <a:gd name="T101" fmla="*/ 48 h 60"/>
                  <a:gd name="T102" fmla="*/ 32 w 72"/>
                  <a:gd name="T103" fmla="*/ 46 h 60"/>
                  <a:gd name="T104" fmla="*/ 34 w 72"/>
                  <a:gd name="T105" fmla="*/ 4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2" h="60">
                    <a:moveTo>
                      <a:pt x="4" y="12"/>
                    </a:move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54"/>
                      <a:pt x="24" y="54"/>
                      <a:pt x="24" y="54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48" y="54"/>
                      <a:pt x="48" y="54"/>
                      <a:pt x="48" y="54"/>
                    </a:cubicBezTo>
                    <a:cubicBezTo>
                      <a:pt x="48" y="53"/>
                      <a:pt x="49" y="52"/>
                      <a:pt x="50" y="52"/>
                    </a:cubicBezTo>
                    <a:cubicBezTo>
                      <a:pt x="72" y="52"/>
                      <a:pt x="72" y="52"/>
                      <a:pt x="72" y="52"/>
                    </a:cubicBezTo>
                    <a:cubicBezTo>
                      <a:pt x="72" y="2"/>
                      <a:pt x="72" y="2"/>
                      <a:pt x="72" y="2"/>
                    </a:cubicBezTo>
                    <a:cubicBezTo>
                      <a:pt x="72" y="1"/>
                      <a:pt x="71" y="0"/>
                      <a:pt x="7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5" y="0"/>
                      <a:pt x="24" y="1"/>
                      <a:pt x="24" y="2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0" y="9"/>
                      <a:pt x="0" y="1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4" y="52"/>
                      <a:pt x="4" y="52"/>
                      <a:pt x="4" y="52"/>
                    </a:cubicBezTo>
                    <a:lnTo>
                      <a:pt x="4" y="12"/>
                    </a:lnTo>
                    <a:close/>
                    <a:moveTo>
                      <a:pt x="42" y="12"/>
                    </a:moveTo>
                    <a:cubicBezTo>
                      <a:pt x="62" y="12"/>
                      <a:pt x="62" y="12"/>
                      <a:pt x="62" y="12"/>
                    </a:cubicBezTo>
                    <a:cubicBezTo>
                      <a:pt x="63" y="12"/>
                      <a:pt x="64" y="13"/>
                      <a:pt x="64" y="14"/>
                    </a:cubicBezTo>
                    <a:cubicBezTo>
                      <a:pt x="64" y="15"/>
                      <a:pt x="63" y="16"/>
                      <a:pt x="62" y="16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1" y="16"/>
                      <a:pt x="40" y="15"/>
                      <a:pt x="40" y="14"/>
                    </a:cubicBezTo>
                    <a:cubicBezTo>
                      <a:pt x="40" y="13"/>
                      <a:pt x="41" y="12"/>
                      <a:pt x="42" y="12"/>
                    </a:cubicBezTo>
                    <a:close/>
                    <a:moveTo>
                      <a:pt x="34" y="20"/>
                    </a:moveTo>
                    <a:cubicBezTo>
                      <a:pt x="62" y="20"/>
                      <a:pt x="62" y="20"/>
                      <a:pt x="62" y="20"/>
                    </a:cubicBezTo>
                    <a:cubicBezTo>
                      <a:pt x="63" y="20"/>
                      <a:pt x="64" y="21"/>
                      <a:pt x="64" y="22"/>
                    </a:cubicBezTo>
                    <a:cubicBezTo>
                      <a:pt x="64" y="23"/>
                      <a:pt x="63" y="24"/>
                      <a:pt x="62" y="24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3" y="24"/>
                      <a:pt x="32" y="23"/>
                      <a:pt x="32" y="22"/>
                    </a:cubicBezTo>
                    <a:cubicBezTo>
                      <a:pt x="32" y="21"/>
                      <a:pt x="33" y="20"/>
                      <a:pt x="34" y="20"/>
                    </a:cubicBezTo>
                    <a:close/>
                    <a:moveTo>
                      <a:pt x="34" y="28"/>
                    </a:moveTo>
                    <a:cubicBezTo>
                      <a:pt x="62" y="28"/>
                      <a:pt x="62" y="28"/>
                      <a:pt x="62" y="28"/>
                    </a:cubicBezTo>
                    <a:cubicBezTo>
                      <a:pt x="63" y="28"/>
                      <a:pt x="64" y="29"/>
                      <a:pt x="64" y="30"/>
                    </a:cubicBezTo>
                    <a:cubicBezTo>
                      <a:pt x="64" y="31"/>
                      <a:pt x="63" y="32"/>
                      <a:pt x="62" y="32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3" y="32"/>
                      <a:pt x="32" y="31"/>
                      <a:pt x="32" y="30"/>
                    </a:cubicBezTo>
                    <a:cubicBezTo>
                      <a:pt x="32" y="29"/>
                      <a:pt x="33" y="28"/>
                      <a:pt x="34" y="28"/>
                    </a:cubicBezTo>
                    <a:close/>
                    <a:moveTo>
                      <a:pt x="34" y="36"/>
                    </a:moveTo>
                    <a:cubicBezTo>
                      <a:pt x="62" y="36"/>
                      <a:pt x="62" y="36"/>
                      <a:pt x="62" y="36"/>
                    </a:cubicBezTo>
                    <a:cubicBezTo>
                      <a:pt x="63" y="36"/>
                      <a:pt x="64" y="37"/>
                      <a:pt x="64" y="38"/>
                    </a:cubicBezTo>
                    <a:cubicBezTo>
                      <a:pt x="64" y="39"/>
                      <a:pt x="63" y="40"/>
                      <a:pt x="62" y="40"/>
                    </a:cubicBezTo>
                    <a:cubicBezTo>
                      <a:pt x="34" y="40"/>
                      <a:pt x="34" y="40"/>
                      <a:pt x="34" y="40"/>
                    </a:cubicBezTo>
                    <a:cubicBezTo>
                      <a:pt x="33" y="40"/>
                      <a:pt x="32" y="39"/>
                      <a:pt x="32" y="38"/>
                    </a:cubicBezTo>
                    <a:cubicBezTo>
                      <a:pt x="32" y="37"/>
                      <a:pt x="33" y="36"/>
                      <a:pt x="34" y="36"/>
                    </a:cubicBezTo>
                    <a:close/>
                    <a:moveTo>
                      <a:pt x="34" y="44"/>
                    </a:moveTo>
                    <a:cubicBezTo>
                      <a:pt x="62" y="44"/>
                      <a:pt x="62" y="44"/>
                      <a:pt x="62" y="44"/>
                    </a:cubicBezTo>
                    <a:cubicBezTo>
                      <a:pt x="63" y="44"/>
                      <a:pt x="64" y="45"/>
                      <a:pt x="64" y="46"/>
                    </a:cubicBezTo>
                    <a:cubicBezTo>
                      <a:pt x="64" y="47"/>
                      <a:pt x="63" y="48"/>
                      <a:pt x="62" y="48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33" y="48"/>
                      <a:pt x="32" y="47"/>
                      <a:pt x="32" y="46"/>
                    </a:cubicBezTo>
                    <a:cubicBezTo>
                      <a:pt x="32" y="45"/>
                      <a:pt x="33" y="44"/>
                      <a:pt x="34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68" name="Freeform 22">
                <a:extLst>
                  <a:ext uri="{FF2B5EF4-FFF2-40B4-BE49-F238E27FC236}">
                    <a16:creationId xmlns:a16="http://schemas.microsoft.com/office/drawing/2014/main" id="{8F54D41B-2DCF-433A-BDAF-290EB340D5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61463" y="3819526"/>
                <a:ext cx="360363" cy="136525"/>
              </a:xfrm>
              <a:custGeom>
                <a:avLst/>
                <a:gdLst>
                  <a:gd name="T0" fmla="*/ 94 w 96"/>
                  <a:gd name="T1" fmla="*/ 0 h 36"/>
                  <a:gd name="T2" fmla="*/ 66 w 96"/>
                  <a:gd name="T3" fmla="*/ 0 h 36"/>
                  <a:gd name="T4" fmla="*/ 64 w 96"/>
                  <a:gd name="T5" fmla="*/ 0 h 36"/>
                  <a:gd name="T6" fmla="*/ 64 w 96"/>
                  <a:gd name="T7" fmla="*/ 2 h 36"/>
                  <a:gd name="T8" fmla="*/ 64 w 96"/>
                  <a:gd name="T9" fmla="*/ 6 h 36"/>
                  <a:gd name="T10" fmla="*/ 62 w 96"/>
                  <a:gd name="T11" fmla="*/ 8 h 36"/>
                  <a:gd name="T12" fmla="*/ 34 w 96"/>
                  <a:gd name="T13" fmla="*/ 8 h 36"/>
                  <a:gd name="T14" fmla="*/ 32 w 96"/>
                  <a:gd name="T15" fmla="*/ 8 h 36"/>
                  <a:gd name="T16" fmla="*/ 32 w 96"/>
                  <a:gd name="T17" fmla="*/ 6 h 36"/>
                  <a:gd name="T18" fmla="*/ 32 w 96"/>
                  <a:gd name="T19" fmla="*/ 2 h 36"/>
                  <a:gd name="T20" fmla="*/ 30 w 96"/>
                  <a:gd name="T21" fmla="*/ 0 h 36"/>
                  <a:gd name="T22" fmla="*/ 2 w 96"/>
                  <a:gd name="T23" fmla="*/ 0 h 36"/>
                  <a:gd name="T24" fmla="*/ 0 w 96"/>
                  <a:gd name="T25" fmla="*/ 2 h 36"/>
                  <a:gd name="T26" fmla="*/ 0 w 96"/>
                  <a:gd name="T27" fmla="*/ 34 h 36"/>
                  <a:gd name="T28" fmla="*/ 2 w 96"/>
                  <a:gd name="T29" fmla="*/ 36 h 36"/>
                  <a:gd name="T30" fmla="*/ 94 w 96"/>
                  <a:gd name="T31" fmla="*/ 36 h 36"/>
                  <a:gd name="T32" fmla="*/ 96 w 96"/>
                  <a:gd name="T33" fmla="*/ 34 h 36"/>
                  <a:gd name="T34" fmla="*/ 96 w 96"/>
                  <a:gd name="T35" fmla="*/ 2 h 36"/>
                  <a:gd name="T36" fmla="*/ 94 w 96"/>
                  <a:gd name="T3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6" h="36">
                    <a:moveTo>
                      <a:pt x="94" y="0"/>
                    </a:moveTo>
                    <a:cubicBezTo>
                      <a:pt x="66" y="0"/>
                      <a:pt x="66" y="0"/>
                      <a:pt x="66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2"/>
                      <a:pt x="64" y="2"/>
                      <a:pt x="64" y="2"/>
                    </a:cubicBezTo>
                    <a:cubicBezTo>
                      <a:pt x="64" y="6"/>
                      <a:pt x="64" y="6"/>
                      <a:pt x="64" y="6"/>
                    </a:cubicBezTo>
                    <a:cubicBezTo>
                      <a:pt x="64" y="7"/>
                      <a:pt x="63" y="8"/>
                      <a:pt x="62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1"/>
                      <a:pt x="31" y="0"/>
                      <a:pt x="3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1" y="36"/>
                      <a:pt x="2" y="36"/>
                    </a:cubicBezTo>
                    <a:cubicBezTo>
                      <a:pt x="94" y="36"/>
                      <a:pt x="94" y="36"/>
                      <a:pt x="94" y="36"/>
                    </a:cubicBezTo>
                    <a:cubicBezTo>
                      <a:pt x="95" y="36"/>
                      <a:pt x="96" y="35"/>
                      <a:pt x="96" y="34"/>
                    </a:cubicBezTo>
                    <a:cubicBezTo>
                      <a:pt x="96" y="2"/>
                      <a:pt x="96" y="2"/>
                      <a:pt x="96" y="2"/>
                    </a:cubicBezTo>
                    <a:cubicBezTo>
                      <a:pt x="96" y="1"/>
                      <a:pt x="95" y="0"/>
                      <a:pt x="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DC17B0E0-5589-4846-B9D6-6F46A66ABFE8}"/>
              </a:ext>
            </a:extLst>
          </p:cNvPr>
          <p:cNvGrpSpPr/>
          <p:nvPr/>
        </p:nvGrpSpPr>
        <p:grpSpPr>
          <a:xfrm>
            <a:off x="3945275" y="5104681"/>
            <a:ext cx="3228077" cy="646380"/>
            <a:chOff x="3945275" y="5104681"/>
            <a:chExt cx="3228077" cy="646380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FDD93F0F-1D51-423E-AE10-7F4D1DDAE1DB}"/>
                </a:ext>
              </a:extLst>
            </p:cNvPr>
            <p:cNvGrpSpPr/>
            <p:nvPr/>
          </p:nvGrpSpPr>
          <p:grpSpPr>
            <a:xfrm>
              <a:off x="3945275" y="5104681"/>
              <a:ext cx="3228077" cy="646380"/>
              <a:chOff x="432166" y="1370914"/>
              <a:chExt cx="2534739" cy="507548"/>
            </a:xfrm>
          </p:grpSpPr>
          <p:sp>
            <p:nvSpPr>
              <p:cNvPr id="117" name="Rectangle: Rounded Corners 116">
                <a:extLst>
                  <a:ext uri="{FF2B5EF4-FFF2-40B4-BE49-F238E27FC236}">
                    <a16:creationId xmlns:a16="http://schemas.microsoft.com/office/drawing/2014/main" id="{FEC15D8A-1AFF-4392-BF81-0F946FD45967}"/>
                  </a:ext>
                </a:extLst>
              </p:cNvPr>
              <p:cNvSpPr/>
              <p:nvPr/>
            </p:nvSpPr>
            <p:spPr>
              <a:xfrm>
                <a:off x="432166" y="1370914"/>
                <a:ext cx="2534739" cy="507548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50800">
                  <a:prstClr val="black">
                    <a:alpha val="2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31520" rIns="91440" rtlCol="0" anchor="ctr"/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" panose="020B0503020203020204" pitchFamily="34" charset="0"/>
                    <a:ea typeface="Roboto" pitchFamily="2" charset="0"/>
                  </a:rPr>
                  <a:t>Lorem ipsum dolor sit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" panose="020B0503020203020204" pitchFamily="34" charset="0"/>
                    <a:ea typeface="Roboto" pitchFamily="2" charset="0"/>
                  </a:rPr>
                  <a:t>amet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" panose="020B0503020203020204" pitchFamily="34" charset="0"/>
                    <a:ea typeface="Roboto" pitchFamily="2" charset="0"/>
                  </a:rPr>
                  <a:t>,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" panose="020B0503020203020204" pitchFamily="34" charset="0"/>
                    <a:ea typeface="Roboto" pitchFamily="2" charset="0"/>
                  </a:rPr>
                  <a:t>consectetur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" panose="020B0503020203020204" pitchFamily="34" charset="0"/>
                    <a:ea typeface="Roboto" pitchFamily="2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" panose="020B0503020203020204" pitchFamily="34" charset="0"/>
                    <a:ea typeface="Roboto" pitchFamily="2" charset="0"/>
                  </a:rPr>
                  <a:t>adipiscing</a:t>
                </a:r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" panose="020B0503020203020204" pitchFamily="34" charset="0"/>
                    <a:ea typeface="Roboto" pitchFamily="2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" panose="020B0503020203020204" pitchFamily="34" charset="0"/>
                    <a:ea typeface="Roboto" pitchFamily="2" charset="0"/>
                  </a:rPr>
                  <a:t>elit</a:t>
                </a:r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endParaRPr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DE5CE8AD-C625-48AA-B228-2F561AB61E29}"/>
                  </a:ext>
                </a:extLst>
              </p:cNvPr>
              <p:cNvSpPr/>
              <p:nvPr/>
            </p:nvSpPr>
            <p:spPr>
              <a:xfrm>
                <a:off x="432166" y="1370914"/>
                <a:ext cx="507548" cy="507548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31520" rtlCol="0" anchor="ctr"/>
              <a:lstStyle/>
              <a:p>
                <a:pPr algn="ctr"/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</a:endParaRPr>
              </a:p>
            </p:txBody>
          </p:sp>
        </p:grpSp>
        <p:sp>
          <p:nvSpPr>
            <p:cNvPr id="170" name="Freeform 67">
              <a:extLst>
                <a:ext uri="{FF2B5EF4-FFF2-40B4-BE49-F238E27FC236}">
                  <a16:creationId xmlns:a16="http://schemas.microsoft.com/office/drawing/2014/main" id="{49D0B6B3-B39E-4644-8347-76653540E4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9218" y="5286086"/>
              <a:ext cx="284819" cy="283570"/>
            </a:xfrm>
            <a:custGeom>
              <a:avLst/>
              <a:gdLst>
                <a:gd name="T0" fmla="*/ 76 w 96"/>
                <a:gd name="T1" fmla="*/ 13 h 96"/>
                <a:gd name="T2" fmla="*/ 61 w 96"/>
                <a:gd name="T3" fmla="*/ 15 h 96"/>
                <a:gd name="T4" fmla="*/ 60 w 96"/>
                <a:gd name="T5" fmla="*/ 17 h 96"/>
                <a:gd name="T6" fmla="*/ 44 w 96"/>
                <a:gd name="T7" fmla="*/ 32 h 96"/>
                <a:gd name="T8" fmla="*/ 42 w 96"/>
                <a:gd name="T9" fmla="*/ 0 h 96"/>
                <a:gd name="T10" fmla="*/ 16 w 96"/>
                <a:gd name="T11" fmla="*/ 2 h 96"/>
                <a:gd name="T12" fmla="*/ 2 w 96"/>
                <a:gd name="T13" fmla="*/ 12 h 96"/>
                <a:gd name="T14" fmla="*/ 0 w 96"/>
                <a:gd name="T15" fmla="*/ 94 h 96"/>
                <a:gd name="T16" fmla="*/ 18 w 96"/>
                <a:gd name="T17" fmla="*/ 96 h 96"/>
                <a:gd name="T18" fmla="*/ 66 w 96"/>
                <a:gd name="T19" fmla="*/ 96 h 96"/>
                <a:gd name="T20" fmla="*/ 68 w 96"/>
                <a:gd name="T21" fmla="*/ 48 h 96"/>
                <a:gd name="T22" fmla="*/ 82 w 96"/>
                <a:gd name="T23" fmla="*/ 96 h 96"/>
                <a:gd name="T24" fmla="*/ 94 w 96"/>
                <a:gd name="T25" fmla="*/ 93 h 96"/>
                <a:gd name="T26" fmla="*/ 12 w 96"/>
                <a:gd name="T27" fmla="*/ 82 h 96"/>
                <a:gd name="T28" fmla="*/ 8 w 96"/>
                <a:gd name="T29" fmla="*/ 82 h 96"/>
                <a:gd name="T30" fmla="*/ 10 w 96"/>
                <a:gd name="T31" fmla="*/ 24 h 96"/>
                <a:gd name="T32" fmla="*/ 12 w 96"/>
                <a:gd name="T33" fmla="*/ 82 h 96"/>
                <a:gd name="T34" fmla="*/ 30 w 96"/>
                <a:gd name="T35" fmla="*/ 8 h 96"/>
                <a:gd name="T36" fmla="*/ 32 w 96"/>
                <a:gd name="T37" fmla="*/ 62 h 96"/>
                <a:gd name="T38" fmla="*/ 28 w 96"/>
                <a:gd name="T39" fmla="*/ 62 h 96"/>
                <a:gd name="T40" fmla="*/ 36 w 96"/>
                <a:gd name="T41" fmla="*/ 86 h 96"/>
                <a:gd name="T42" fmla="*/ 26 w 96"/>
                <a:gd name="T43" fmla="*/ 88 h 96"/>
                <a:gd name="T44" fmla="*/ 24 w 96"/>
                <a:gd name="T45" fmla="*/ 70 h 96"/>
                <a:gd name="T46" fmla="*/ 34 w 96"/>
                <a:gd name="T47" fmla="*/ 68 h 96"/>
                <a:gd name="T48" fmla="*/ 36 w 96"/>
                <a:gd name="T49" fmla="*/ 86 h 96"/>
                <a:gd name="T50" fmla="*/ 54 w 96"/>
                <a:gd name="T51" fmla="*/ 40 h 96"/>
                <a:gd name="T52" fmla="*/ 56 w 96"/>
                <a:gd name="T53" fmla="*/ 78 h 96"/>
                <a:gd name="T54" fmla="*/ 52 w 96"/>
                <a:gd name="T55" fmla="*/ 78 h 96"/>
                <a:gd name="T56" fmla="*/ 58 w 96"/>
                <a:gd name="T57" fmla="*/ 88 h 96"/>
                <a:gd name="T58" fmla="*/ 48 w 96"/>
                <a:gd name="T59" fmla="*/ 86 h 96"/>
                <a:gd name="T60" fmla="*/ 58 w 96"/>
                <a:gd name="T61" fmla="*/ 84 h 96"/>
                <a:gd name="T62" fmla="*/ 58 w 96"/>
                <a:gd name="T63" fmla="*/ 8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96">
                  <a:moveTo>
                    <a:pt x="96" y="90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5" y="12"/>
                    <a:pt x="74" y="11"/>
                    <a:pt x="73" y="12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61" y="15"/>
                    <a:pt x="61" y="15"/>
                    <a:pt x="60" y="16"/>
                  </a:cubicBezTo>
                  <a:cubicBezTo>
                    <a:pt x="60" y="16"/>
                    <a:pt x="60" y="17"/>
                    <a:pt x="60" y="17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4" y="1"/>
                    <a:pt x="43" y="0"/>
                    <a:pt x="4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6" y="1"/>
                    <a:pt x="16" y="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5"/>
                    <a:pt x="1" y="96"/>
                    <a:pt x="2" y="96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42" y="96"/>
                    <a:pt x="42" y="96"/>
                    <a:pt x="42" y="96"/>
                  </a:cubicBezTo>
                  <a:cubicBezTo>
                    <a:pt x="66" y="96"/>
                    <a:pt x="66" y="96"/>
                    <a:pt x="66" y="96"/>
                  </a:cubicBezTo>
                  <a:cubicBezTo>
                    <a:pt x="67" y="96"/>
                    <a:pt x="68" y="95"/>
                    <a:pt x="68" y="94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80" y="94"/>
                    <a:pt x="80" y="94"/>
                    <a:pt x="80" y="94"/>
                  </a:cubicBezTo>
                  <a:cubicBezTo>
                    <a:pt x="80" y="95"/>
                    <a:pt x="81" y="96"/>
                    <a:pt x="82" y="96"/>
                  </a:cubicBezTo>
                  <a:cubicBezTo>
                    <a:pt x="82" y="96"/>
                    <a:pt x="82" y="96"/>
                    <a:pt x="82" y="96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5" y="93"/>
                    <a:pt x="96" y="92"/>
                    <a:pt x="96" y="90"/>
                  </a:cubicBezTo>
                  <a:close/>
                  <a:moveTo>
                    <a:pt x="12" y="82"/>
                  </a:moveTo>
                  <a:cubicBezTo>
                    <a:pt x="12" y="83"/>
                    <a:pt x="11" y="84"/>
                    <a:pt x="10" y="84"/>
                  </a:cubicBezTo>
                  <a:cubicBezTo>
                    <a:pt x="9" y="84"/>
                    <a:pt x="8" y="83"/>
                    <a:pt x="8" y="82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5"/>
                    <a:pt x="9" y="24"/>
                    <a:pt x="10" y="24"/>
                  </a:cubicBezTo>
                  <a:cubicBezTo>
                    <a:pt x="11" y="24"/>
                    <a:pt x="12" y="25"/>
                    <a:pt x="12" y="26"/>
                  </a:cubicBezTo>
                  <a:lnTo>
                    <a:pt x="12" y="82"/>
                  </a:lnTo>
                  <a:close/>
                  <a:moveTo>
                    <a:pt x="28" y="10"/>
                  </a:moveTo>
                  <a:cubicBezTo>
                    <a:pt x="28" y="9"/>
                    <a:pt x="29" y="8"/>
                    <a:pt x="30" y="8"/>
                  </a:cubicBezTo>
                  <a:cubicBezTo>
                    <a:pt x="31" y="8"/>
                    <a:pt x="32" y="9"/>
                    <a:pt x="32" y="10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32" y="63"/>
                    <a:pt x="31" y="64"/>
                    <a:pt x="30" y="64"/>
                  </a:cubicBezTo>
                  <a:cubicBezTo>
                    <a:pt x="29" y="64"/>
                    <a:pt x="28" y="63"/>
                    <a:pt x="28" y="62"/>
                  </a:cubicBezTo>
                  <a:lnTo>
                    <a:pt x="28" y="10"/>
                  </a:lnTo>
                  <a:close/>
                  <a:moveTo>
                    <a:pt x="36" y="86"/>
                  </a:moveTo>
                  <a:cubicBezTo>
                    <a:pt x="36" y="87"/>
                    <a:pt x="35" y="88"/>
                    <a:pt x="34" y="88"/>
                  </a:cubicBezTo>
                  <a:cubicBezTo>
                    <a:pt x="26" y="88"/>
                    <a:pt x="26" y="88"/>
                    <a:pt x="26" y="88"/>
                  </a:cubicBezTo>
                  <a:cubicBezTo>
                    <a:pt x="25" y="88"/>
                    <a:pt x="24" y="87"/>
                    <a:pt x="24" y="86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4" y="69"/>
                    <a:pt x="25" y="68"/>
                    <a:pt x="26" y="68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5" y="68"/>
                    <a:pt x="36" y="69"/>
                    <a:pt x="36" y="70"/>
                  </a:cubicBezTo>
                  <a:lnTo>
                    <a:pt x="36" y="86"/>
                  </a:lnTo>
                  <a:close/>
                  <a:moveTo>
                    <a:pt x="52" y="42"/>
                  </a:moveTo>
                  <a:cubicBezTo>
                    <a:pt x="52" y="41"/>
                    <a:pt x="53" y="40"/>
                    <a:pt x="54" y="40"/>
                  </a:cubicBezTo>
                  <a:cubicBezTo>
                    <a:pt x="55" y="40"/>
                    <a:pt x="56" y="41"/>
                    <a:pt x="56" y="42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56" y="79"/>
                    <a:pt x="55" y="80"/>
                    <a:pt x="54" y="80"/>
                  </a:cubicBezTo>
                  <a:cubicBezTo>
                    <a:pt x="53" y="80"/>
                    <a:pt x="52" y="79"/>
                    <a:pt x="52" y="78"/>
                  </a:cubicBezTo>
                  <a:lnTo>
                    <a:pt x="52" y="42"/>
                  </a:lnTo>
                  <a:close/>
                  <a:moveTo>
                    <a:pt x="58" y="88"/>
                  </a:moveTo>
                  <a:cubicBezTo>
                    <a:pt x="50" y="88"/>
                    <a:pt x="50" y="88"/>
                    <a:pt x="50" y="88"/>
                  </a:cubicBezTo>
                  <a:cubicBezTo>
                    <a:pt x="49" y="88"/>
                    <a:pt x="48" y="87"/>
                    <a:pt x="48" y="86"/>
                  </a:cubicBezTo>
                  <a:cubicBezTo>
                    <a:pt x="48" y="85"/>
                    <a:pt x="49" y="84"/>
                    <a:pt x="50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9" y="84"/>
                    <a:pt x="60" y="85"/>
                    <a:pt x="60" y="86"/>
                  </a:cubicBezTo>
                  <a:cubicBezTo>
                    <a:pt x="60" y="87"/>
                    <a:pt x="59" y="88"/>
                    <a:pt x="58" y="8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ED15AA05-CE53-43A8-9751-1A32AF665F7E}"/>
              </a:ext>
            </a:extLst>
          </p:cNvPr>
          <p:cNvGrpSpPr/>
          <p:nvPr/>
        </p:nvGrpSpPr>
        <p:grpSpPr>
          <a:xfrm>
            <a:off x="5875244" y="1010772"/>
            <a:ext cx="441512" cy="136712"/>
            <a:chOff x="4930588" y="1010772"/>
            <a:chExt cx="441512" cy="136712"/>
          </a:xfrm>
        </p:grpSpPr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3C83458-D270-423C-AD4B-8C23750826E2}"/>
                </a:ext>
              </a:extLst>
            </p:cNvPr>
            <p:cNvSpPr/>
            <p:nvPr userDrawn="1"/>
          </p:nvSpPr>
          <p:spPr>
            <a:xfrm>
              <a:off x="4930588" y="1038787"/>
              <a:ext cx="80683" cy="8068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E4D7BBC2-AC36-45B4-8BC2-5BDC29E9263B}"/>
                </a:ext>
              </a:extLst>
            </p:cNvPr>
            <p:cNvSpPr/>
            <p:nvPr userDrawn="1"/>
          </p:nvSpPr>
          <p:spPr>
            <a:xfrm>
              <a:off x="5082988" y="1010772"/>
              <a:ext cx="136712" cy="136712"/>
            </a:xfrm>
            <a:prstGeom prst="ellipse">
              <a:avLst/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1200C269-B9E3-42D7-BF89-705005A80BE1}"/>
                </a:ext>
              </a:extLst>
            </p:cNvPr>
            <p:cNvSpPr/>
            <p:nvPr userDrawn="1"/>
          </p:nvSpPr>
          <p:spPr>
            <a:xfrm>
              <a:off x="5291417" y="1038787"/>
              <a:ext cx="80683" cy="8068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770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3E266E-86AE-4134-B833-02EB51BEE6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2250" y="520700"/>
            <a:ext cx="4127500" cy="6337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3291B5-9974-49A7-B0CE-8DC60E67F028}"/>
              </a:ext>
            </a:extLst>
          </p:cNvPr>
          <p:cNvSpPr/>
          <p:nvPr/>
        </p:nvSpPr>
        <p:spPr>
          <a:xfrm>
            <a:off x="4032250" y="520700"/>
            <a:ext cx="4127500" cy="63373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88000"/>
                </a:schemeClr>
              </a:gs>
              <a:gs pos="100000">
                <a:schemeClr val="accent2">
                  <a:alpha val="94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7F1E23C-A23E-40FA-8891-E91A2FFF1E75}"/>
              </a:ext>
            </a:extLst>
          </p:cNvPr>
          <p:cNvGrpSpPr/>
          <p:nvPr/>
        </p:nvGrpSpPr>
        <p:grpSpPr>
          <a:xfrm>
            <a:off x="503024" y="520700"/>
            <a:ext cx="3322638" cy="2731408"/>
            <a:chOff x="503024" y="520700"/>
            <a:chExt cx="3322638" cy="2731408"/>
          </a:xfrm>
        </p:grpSpPr>
        <p:sp>
          <p:nvSpPr>
            <p:cNvPr id="47" name="Rectangle: Top Corners Rounded 46">
              <a:extLst>
                <a:ext uri="{FF2B5EF4-FFF2-40B4-BE49-F238E27FC236}">
                  <a16:creationId xmlns:a16="http://schemas.microsoft.com/office/drawing/2014/main" id="{82DC8B2C-5381-4E37-A996-B3DAC5FB947B}"/>
                </a:ext>
              </a:extLst>
            </p:cNvPr>
            <p:cNvSpPr/>
            <p:nvPr/>
          </p:nvSpPr>
          <p:spPr>
            <a:xfrm rot="16200000" flipH="1">
              <a:off x="1639802" y="-616078"/>
              <a:ext cx="1049082" cy="332263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2"/>
            </a:solidFill>
            <a:ln>
              <a:noFill/>
            </a:ln>
            <a:effectLst>
              <a:innerShdw blurRad="50800" dist="25400" dir="162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2E812F4-932D-439B-BC6C-7DF39DB103A8}"/>
                </a:ext>
              </a:extLst>
            </p:cNvPr>
            <p:cNvSpPr/>
            <p:nvPr/>
          </p:nvSpPr>
          <p:spPr>
            <a:xfrm flipH="1">
              <a:off x="691941" y="652616"/>
              <a:ext cx="785253" cy="7852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28AC41D-51C6-454D-A64C-EF6A1BFD9E56}"/>
                </a:ext>
              </a:extLst>
            </p:cNvPr>
            <p:cNvSpPr/>
            <p:nvPr/>
          </p:nvSpPr>
          <p:spPr>
            <a:xfrm flipH="1">
              <a:off x="534776" y="1744003"/>
              <a:ext cx="2887208" cy="15081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 algn="r">
                <a:spcAft>
                  <a:spcPts val="600"/>
                </a:spcAft>
                <a:buClr>
                  <a:srgbClr val="0BC58A"/>
                </a:buClr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Lorem ipsum dolor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consectetur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adipiscing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elit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, sed do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eiusmod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tempor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incididunt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ut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labore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et dolore magna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aliqua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. Ut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enim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ad minim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veniam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quis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nostrud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exercitation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ullamco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laboris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nisi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ut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aliquip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ex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ea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commodo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consequat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. 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94C7C89-C335-4E50-9893-5EAED455A0C6}"/>
                </a:ext>
              </a:extLst>
            </p:cNvPr>
            <p:cNvSpPr/>
            <p:nvPr/>
          </p:nvSpPr>
          <p:spPr>
            <a:xfrm flipH="1">
              <a:off x="2307896" y="737465"/>
              <a:ext cx="1114088" cy="61555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 algn="r"/>
              <a:r>
                <a:rPr lang="en-US" sz="2000" b="1" spc="300" dirty="0">
                  <a:gradFill>
                    <a:gsLst>
                      <a:gs pos="25000">
                        <a:schemeClr val="accent1"/>
                      </a:gs>
                      <a:gs pos="100000">
                        <a:schemeClr val="accent2"/>
                      </a:gs>
                    </a:gsLst>
                    <a:lin ang="18900000" scaled="1"/>
                  </a:gradFill>
                  <a:latin typeface="Avenir Black" panose="020B0803020203020204" pitchFamily="34" charset="0"/>
                </a:rPr>
                <a:t>LOREM</a:t>
              </a:r>
            </a:p>
            <a:p>
              <a:pPr lvl="0" algn="r"/>
              <a:r>
                <a:rPr lang="en-US" sz="2000" b="1" spc="300" dirty="0">
                  <a:gradFill>
                    <a:gsLst>
                      <a:gs pos="25000">
                        <a:schemeClr val="accent1"/>
                      </a:gs>
                      <a:gs pos="100000">
                        <a:schemeClr val="accent2"/>
                      </a:gs>
                    </a:gsLst>
                    <a:lin ang="18900000" scaled="1"/>
                  </a:gradFill>
                  <a:latin typeface="Avenir Black" panose="020B0803020203020204" pitchFamily="34" charset="0"/>
                </a:rPr>
                <a:t>IPSUM</a:t>
              </a:r>
              <a:endParaRPr lang="en-US" sz="2400" b="1" spc="300" dirty="0">
                <a:gradFill>
                  <a:gsLst>
                    <a:gs pos="25000">
                      <a:schemeClr val="accent1"/>
                    </a:gs>
                    <a:gs pos="100000">
                      <a:schemeClr val="accent2"/>
                    </a:gs>
                  </a:gsLst>
                  <a:lin ang="18900000" scaled="1"/>
                </a:gradFill>
                <a:latin typeface="Avenir Black" panose="020B0803020203020204" pitchFamily="34" charset="0"/>
              </a:endParaRPr>
            </a:p>
          </p:txBody>
        </p:sp>
        <p:sp>
          <p:nvSpPr>
            <p:cNvPr id="56" name="Freeform 162">
              <a:extLst>
                <a:ext uri="{FF2B5EF4-FFF2-40B4-BE49-F238E27FC236}">
                  <a16:creationId xmlns:a16="http://schemas.microsoft.com/office/drawing/2014/main" id="{F37B48A7-0CDA-454C-A192-FAE3036B7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498" y="910305"/>
              <a:ext cx="338138" cy="269875"/>
            </a:xfrm>
            <a:custGeom>
              <a:avLst/>
              <a:gdLst>
                <a:gd name="T0" fmla="*/ 90 w 90"/>
                <a:gd name="T1" fmla="*/ 9 h 72"/>
                <a:gd name="T2" fmla="*/ 81 w 90"/>
                <a:gd name="T3" fmla="*/ 9 h 72"/>
                <a:gd name="T4" fmla="*/ 86 w 90"/>
                <a:gd name="T5" fmla="*/ 1 h 72"/>
                <a:gd name="T6" fmla="*/ 75 w 90"/>
                <a:gd name="T7" fmla="*/ 6 h 72"/>
                <a:gd name="T8" fmla="*/ 61 w 90"/>
                <a:gd name="T9" fmla="*/ 0 h 72"/>
                <a:gd name="T10" fmla="*/ 43 w 90"/>
                <a:gd name="T11" fmla="*/ 18 h 72"/>
                <a:gd name="T12" fmla="*/ 44 w 90"/>
                <a:gd name="T13" fmla="*/ 22 h 72"/>
                <a:gd name="T14" fmla="*/ 6 w 90"/>
                <a:gd name="T15" fmla="*/ 3 h 72"/>
                <a:gd name="T16" fmla="*/ 4 w 90"/>
                <a:gd name="T17" fmla="*/ 12 h 72"/>
                <a:gd name="T18" fmla="*/ 12 w 90"/>
                <a:gd name="T19" fmla="*/ 28 h 72"/>
                <a:gd name="T20" fmla="*/ 4 w 90"/>
                <a:gd name="T21" fmla="*/ 25 h 72"/>
                <a:gd name="T22" fmla="*/ 4 w 90"/>
                <a:gd name="T23" fmla="*/ 26 h 72"/>
                <a:gd name="T24" fmla="*/ 18 w 90"/>
                <a:gd name="T25" fmla="*/ 43 h 72"/>
                <a:gd name="T26" fmla="*/ 10 w 90"/>
                <a:gd name="T27" fmla="*/ 44 h 72"/>
                <a:gd name="T28" fmla="*/ 27 w 90"/>
                <a:gd name="T29" fmla="*/ 56 h 72"/>
                <a:gd name="T30" fmla="*/ 0 w 90"/>
                <a:gd name="T31" fmla="*/ 64 h 72"/>
                <a:gd name="T32" fmla="*/ 28 w 90"/>
                <a:gd name="T33" fmla="*/ 72 h 72"/>
                <a:gd name="T34" fmla="*/ 80 w 90"/>
                <a:gd name="T35" fmla="*/ 20 h 72"/>
                <a:gd name="T36" fmla="*/ 80 w 90"/>
                <a:gd name="T37" fmla="*/ 18 h 72"/>
                <a:gd name="T38" fmla="*/ 90 w 90"/>
                <a:gd name="T39" fmla="*/ 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" h="72">
                  <a:moveTo>
                    <a:pt x="90" y="9"/>
                  </a:moveTo>
                  <a:cubicBezTo>
                    <a:pt x="87" y="11"/>
                    <a:pt x="84" y="11"/>
                    <a:pt x="81" y="9"/>
                  </a:cubicBezTo>
                  <a:cubicBezTo>
                    <a:pt x="85" y="7"/>
                    <a:pt x="85" y="6"/>
                    <a:pt x="86" y="1"/>
                  </a:cubicBezTo>
                  <a:cubicBezTo>
                    <a:pt x="83" y="3"/>
                    <a:pt x="79" y="5"/>
                    <a:pt x="75" y="6"/>
                  </a:cubicBezTo>
                  <a:cubicBezTo>
                    <a:pt x="71" y="2"/>
                    <a:pt x="67" y="0"/>
                    <a:pt x="61" y="0"/>
                  </a:cubicBezTo>
                  <a:cubicBezTo>
                    <a:pt x="51" y="0"/>
                    <a:pt x="43" y="8"/>
                    <a:pt x="43" y="18"/>
                  </a:cubicBezTo>
                  <a:cubicBezTo>
                    <a:pt x="43" y="20"/>
                    <a:pt x="43" y="21"/>
                    <a:pt x="44" y="22"/>
                  </a:cubicBezTo>
                  <a:cubicBezTo>
                    <a:pt x="29" y="22"/>
                    <a:pt x="15" y="14"/>
                    <a:pt x="6" y="3"/>
                  </a:cubicBezTo>
                  <a:cubicBezTo>
                    <a:pt x="5" y="6"/>
                    <a:pt x="4" y="9"/>
                    <a:pt x="4" y="12"/>
                  </a:cubicBezTo>
                  <a:cubicBezTo>
                    <a:pt x="4" y="19"/>
                    <a:pt x="7" y="24"/>
                    <a:pt x="12" y="28"/>
                  </a:cubicBezTo>
                  <a:cubicBezTo>
                    <a:pt x="9" y="27"/>
                    <a:pt x="6" y="27"/>
                    <a:pt x="4" y="25"/>
                  </a:cubicBezTo>
                  <a:cubicBezTo>
                    <a:pt x="4" y="25"/>
                    <a:pt x="4" y="25"/>
                    <a:pt x="4" y="26"/>
                  </a:cubicBezTo>
                  <a:cubicBezTo>
                    <a:pt x="4" y="34"/>
                    <a:pt x="10" y="42"/>
                    <a:pt x="18" y="43"/>
                  </a:cubicBezTo>
                  <a:cubicBezTo>
                    <a:pt x="15" y="44"/>
                    <a:pt x="13" y="44"/>
                    <a:pt x="10" y="44"/>
                  </a:cubicBezTo>
                  <a:cubicBezTo>
                    <a:pt x="12" y="51"/>
                    <a:pt x="19" y="56"/>
                    <a:pt x="27" y="56"/>
                  </a:cubicBezTo>
                  <a:cubicBezTo>
                    <a:pt x="19" y="62"/>
                    <a:pt x="9" y="65"/>
                    <a:pt x="0" y="64"/>
                  </a:cubicBezTo>
                  <a:cubicBezTo>
                    <a:pt x="8" y="69"/>
                    <a:pt x="18" y="72"/>
                    <a:pt x="28" y="72"/>
                  </a:cubicBezTo>
                  <a:cubicBezTo>
                    <a:pt x="61" y="72"/>
                    <a:pt x="80" y="44"/>
                    <a:pt x="80" y="20"/>
                  </a:cubicBezTo>
                  <a:cubicBezTo>
                    <a:pt x="80" y="19"/>
                    <a:pt x="80" y="19"/>
                    <a:pt x="80" y="18"/>
                  </a:cubicBezTo>
                  <a:cubicBezTo>
                    <a:pt x="83" y="15"/>
                    <a:pt x="87" y="13"/>
                    <a:pt x="90" y="9"/>
                  </a:cubicBezTo>
                  <a:close/>
                </a:path>
              </a:pathLst>
            </a:custGeom>
            <a:gradFill>
              <a:gsLst>
                <a:gs pos="25000">
                  <a:schemeClr val="accent1"/>
                </a:gs>
                <a:gs pos="100000">
                  <a:schemeClr val="accent2"/>
                </a:gs>
              </a:gsLst>
              <a:lin ang="189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5EDFE48-8EC2-4840-877B-1B9A0CE7DD18}"/>
              </a:ext>
            </a:extLst>
          </p:cNvPr>
          <p:cNvGrpSpPr/>
          <p:nvPr/>
        </p:nvGrpSpPr>
        <p:grpSpPr>
          <a:xfrm>
            <a:off x="8362952" y="520700"/>
            <a:ext cx="3322638" cy="2731408"/>
            <a:chOff x="8362952" y="520700"/>
            <a:chExt cx="3322638" cy="2731408"/>
          </a:xfrm>
        </p:grpSpPr>
        <p:sp>
          <p:nvSpPr>
            <p:cNvPr id="16" name="Rectangle: Top Corners Rounded 15">
              <a:extLst>
                <a:ext uri="{FF2B5EF4-FFF2-40B4-BE49-F238E27FC236}">
                  <a16:creationId xmlns:a16="http://schemas.microsoft.com/office/drawing/2014/main" id="{48B5B88A-974C-4E97-8D7B-5D5483AE1B4E}"/>
                </a:ext>
              </a:extLst>
            </p:cNvPr>
            <p:cNvSpPr/>
            <p:nvPr/>
          </p:nvSpPr>
          <p:spPr>
            <a:xfrm rot="5400000">
              <a:off x="9499730" y="-616078"/>
              <a:ext cx="1049082" cy="332263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2"/>
            </a:solidFill>
            <a:ln>
              <a:noFill/>
            </a:ln>
            <a:effectLst>
              <a:innerShdw blurRad="50800" dist="25400" dir="162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60E3975-917B-4769-BA22-A6F28CD1E0CD}"/>
                </a:ext>
              </a:extLst>
            </p:cNvPr>
            <p:cNvSpPr/>
            <p:nvPr/>
          </p:nvSpPr>
          <p:spPr>
            <a:xfrm>
              <a:off x="10711420" y="652616"/>
              <a:ext cx="785253" cy="7852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F90C454-0787-4BDB-8D68-55A88F0DD4B5}"/>
                </a:ext>
              </a:extLst>
            </p:cNvPr>
            <p:cNvSpPr/>
            <p:nvPr/>
          </p:nvSpPr>
          <p:spPr>
            <a:xfrm>
              <a:off x="8766630" y="1744003"/>
              <a:ext cx="2887208" cy="15081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  <a:buClr>
                  <a:srgbClr val="0BC58A"/>
                </a:buClr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Lorem ipsum dolor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consectetur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adipiscing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elit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, sed do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eiusmod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tempor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incididunt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ut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labore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et dolore magna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aliqua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. Ut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enim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ad minim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veniam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quis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nostrud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exercitation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ullamco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laboris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nisi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ut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aliquip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ex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ea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commodo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consequat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. 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86E9932-9FFC-4A6B-AA15-475967E31BEA}"/>
                </a:ext>
              </a:extLst>
            </p:cNvPr>
            <p:cNvSpPr/>
            <p:nvPr/>
          </p:nvSpPr>
          <p:spPr>
            <a:xfrm>
              <a:off x="8766630" y="737465"/>
              <a:ext cx="1114088" cy="61555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/>
              <a:r>
                <a:rPr lang="en-US" sz="2000" b="1" spc="300" dirty="0">
                  <a:gradFill>
                    <a:gsLst>
                      <a:gs pos="25000">
                        <a:schemeClr val="accent1"/>
                      </a:gs>
                      <a:gs pos="100000">
                        <a:schemeClr val="accent2"/>
                      </a:gs>
                    </a:gsLst>
                    <a:lin ang="18900000" scaled="1"/>
                  </a:gradFill>
                  <a:latin typeface="Avenir Black" panose="020B0803020203020204" pitchFamily="34" charset="0"/>
                </a:rPr>
                <a:t>LOREM</a:t>
              </a:r>
            </a:p>
            <a:p>
              <a:pPr lvl="0"/>
              <a:r>
                <a:rPr lang="en-US" sz="2000" b="1" spc="300" dirty="0">
                  <a:gradFill>
                    <a:gsLst>
                      <a:gs pos="25000">
                        <a:schemeClr val="accent1"/>
                      </a:gs>
                      <a:gs pos="100000">
                        <a:schemeClr val="accent2"/>
                      </a:gs>
                    </a:gsLst>
                    <a:lin ang="18900000" scaled="1"/>
                  </a:gradFill>
                  <a:latin typeface="Avenir Black" panose="020B0803020203020204" pitchFamily="34" charset="0"/>
                </a:rPr>
                <a:t>IPSUM</a:t>
              </a:r>
              <a:endParaRPr lang="en-US" sz="2400" b="1" spc="300" dirty="0">
                <a:gradFill>
                  <a:gsLst>
                    <a:gs pos="25000">
                      <a:schemeClr val="accent1"/>
                    </a:gs>
                    <a:gs pos="100000">
                      <a:schemeClr val="accent2"/>
                    </a:gs>
                  </a:gsLst>
                  <a:lin ang="18900000" scaled="1"/>
                </a:gradFill>
                <a:latin typeface="Avenir Black" panose="020B0803020203020204" pitchFamily="34" charset="0"/>
              </a:endParaRP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803AA1B3-DF7B-4A50-930D-4AD10A56DE79}"/>
                </a:ext>
              </a:extLst>
            </p:cNvPr>
            <p:cNvGrpSpPr/>
            <p:nvPr/>
          </p:nvGrpSpPr>
          <p:grpSpPr>
            <a:xfrm>
              <a:off x="10938946" y="879348"/>
              <a:ext cx="330200" cy="331788"/>
              <a:chOff x="3406775" y="2181225"/>
              <a:chExt cx="330200" cy="331788"/>
            </a:xfrm>
            <a:gradFill>
              <a:gsLst>
                <a:gs pos="25000">
                  <a:schemeClr val="accent1"/>
                </a:gs>
                <a:gs pos="100000">
                  <a:schemeClr val="accent2"/>
                </a:gs>
              </a:gsLst>
              <a:lin ang="18900000" scaled="1"/>
            </a:gradFill>
          </p:grpSpPr>
          <p:sp>
            <p:nvSpPr>
              <p:cNvPr id="58" name="Oval 190">
                <a:extLst>
                  <a:ext uri="{FF2B5EF4-FFF2-40B4-BE49-F238E27FC236}">
                    <a16:creationId xmlns:a16="http://schemas.microsoft.com/office/drawing/2014/main" id="{33FE4AC9-79E7-4E8E-B2B1-E6C269B239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1388" y="2257425"/>
                <a:ext cx="180975" cy="1793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59" name="Freeform 191">
                <a:extLst>
                  <a:ext uri="{FF2B5EF4-FFF2-40B4-BE49-F238E27FC236}">
                    <a16:creationId xmlns:a16="http://schemas.microsoft.com/office/drawing/2014/main" id="{07649ED6-ECA2-444C-B245-89383065A3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6938" y="2181225"/>
                <a:ext cx="14288" cy="112713"/>
              </a:xfrm>
              <a:custGeom>
                <a:avLst/>
                <a:gdLst>
                  <a:gd name="T0" fmla="*/ 4 w 4"/>
                  <a:gd name="T1" fmla="*/ 0 h 30"/>
                  <a:gd name="T2" fmla="*/ 0 w 4"/>
                  <a:gd name="T3" fmla="*/ 1 h 30"/>
                  <a:gd name="T4" fmla="*/ 0 w 4"/>
                  <a:gd name="T5" fmla="*/ 30 h 30"/>
                  <a:gd name="T6" fmla="*/ 4 w 4"/>
                  <a:gd name="T7" fmla="*/ 30 h 30"/>
                  <a:gd name="T8" fmla="*/ 4 w 4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0">
                    <a:moveTo>
                      <a:pt x="4" y="0"/>
                    </a:moveTo>
                    <a:cubicBezTo>
                      <a:pt x="3" y="0"/>
                      <a:pt x="1" y="1"/>
                      <a:pt x="0" y="1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4" y="30"/>
                      <a:pt x="4" y="30"/>
                      <a:pt x="4" y="30"/>
                    </a:cubicBez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0" name="Freeform 192">
                <a:extLst>
                  <a:ext uri="{FF2B5EF4-FFF2-40B4-BE49-F238E27FC236}">
                    <a16:creationId xmlns:a16="http://schemas.microsoft.com/office/drawing/2014/main" id="{6929CCC5-F236-474F-B325-1DC20C191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7100" y="2181225"/>
                <a:ext cx="14288" cy="112713"/>
              </a:xfrm>
              <a:custGeom>
                <a:avLst/>
                <a:gdLst>
                  <a:gd name="T0" fmla="*/ 4 w 4"/>
                  <a:gd name="T1" fmla="*/ 30 h 30"/>
                  <a:gd name="T2" fmla="*/ 4 w 4"/>
                  <a:gd name="T3" fmla="*/ 0 h 30"/>
                  <a:gd name="T4" fmla="*/ 0 w 4"/>
                  <a:gd name="T5" fmla="*/ 0 h 30"/>
                  <a:gd name="T6" fmla="*/ 0 w 4"/>
                  <a:gd name="T7" fmla="*/ 30 h 30"/>
                  <a:gd name="T8" fmla="*/ 4 w 4"/>
                  <a:gd name="T9" fmla="*/ 30 h 30"/>
                  <a:gd name="T10" fmla="*/ 4 w 4"/>
                  <a:gd name="T1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30">
                    <a:moveTo>
                      <a:pt x="4" y="3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4" y="30"/>
                      <a:pt x="4" y="30"/>
                      <a:pt x="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1" name="Freeform 193">
                <a:extLst>
                  <a:ext uri="{FF2B5EF4-FFF2-40B4-BE49-F238E27FC236}">
                    <a16:creationId xmlns:a16="http://schemas.microsoft.com/office/drawing/2014/main" id="{0BF01427-BFFF-4AB3-AB6D-DD044090BF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06775" y="2181225"/>
                <a:ext cx="330200" cy="331788"/>
              </a:xfrm>
              <a:custGeom>
                <a:avLst/>
                <a:gdLst>
                  <a:gd name="T0" fmla="*/ 88 w 88"/>
                  <a:gd name="T1" fmla="*/ 71 h 88"/>
                  <a:gd name="T2" fmla="*/ 88 w 88"/>
                  <a:gd name="T3" fmla="*/ 30 h 88"/>
                  <a:gd name="T4" fmla="*/ 88 w 88"/>
                  <a:gd name="T5" fmla="*/ 17 h 88"/>
                  <a:gd name="T6" fmla="*/ 88 w 88"/>
                  <a:gd name="T7" fmla="*/ 14 h 88"/>
                  <a:gd name="T8" fmla="*/ 74 w 88"/>
                  <a:gd name="T9" fmla="*/ 0 h 88"/>
                  <a:gd name="T10" fmla="*/ 24 w 88"/>
                  <a:gd name="T11" fmla="*/ 0 h 88"/>
                  <a:gd name="T12" fmla="*/ 24 w 88"/>
                  <a:gd name="T13" fmla="*/ 24 h 88"/>
                  <a:gd name="T14" fmla="*/ 44 w 88"/>
                  <a:gd name="T15" fmla="*/ 16 h 88"/>
                  <a:gd name="T16" fmla="*/ 68 w 88"/>
                  <a:gd name="T17" fmla="*/ 30 h 88"/>
                  <a:gd name="T18" fmla="*/ 84 w 88"/>
                  <a:gd name="T19" fmla="*/ 30 h 88"/>
                  <a:gd name="T20" fmla="*/ 84 w 88"/>
                  <a:gd name="T21" fmla="*/ 71 h 88"/>
                  <a:gd name="T22" fmla="*/ 71 w 88"/>
                  <a:gd name="T23" fmla="*/ 84 h 88"/>
                  <a:gd name="T24" fmla="*/ 17 w 88"/>
                  <a:gd name="T25" fmla="*/ 84 h 88"/>
                  <a:gd name="T26" fmla="*/ 4 w 88"/>
                  <a:gd name="T27" fmla="*/ 71 h 88"/>
                  <a:gd name="T28" fmla="*/ 4 w 88"/>
                  <a:gd name="T29" fmla="*/ 30 h 88"/>
                  <a:gd name="T30" fmla="*/ 4 w 88"/>
                  <a:gd name="T31" fmla="*/ 17 h 88"/>
                  <a:gd name="T32" fmla="*/ 4 w 88"/>
                  <a:gd name="T33" fmla="*/ 4 h 88"/>
                  <a:gd name="T34" fmla="*/ 0 w 88"/>
                  <a:gd name="T35" fmla="*/ 14 h 88"/>
                  <a:gd name="T36" fmla="*/ 0 w 88"/>
                  <a:gd name="T37" fmla="*/ 17 h 88"/>
                  <a:gd name="T38" fmla="*/ 0 w 88"/>
                  <a:gd name="T39" fmla="*/ 30 h 88"/>
                  <a:gd name="T40" fmla="*/ 0 w 88"/>
                  <a:gd name="T41" fmla="*/ 71 h 88"/>
                  <a:gd name="T42" fmla="*/ 17 w 88"/>
                  <a:gd name="T43" fmla="*/ 88 h 88"/>
                  <a:gd name="T44" fmla="*/ 71 w 88"/>
                  <a:gd name="T45" fmla="*/ 88 h 88"/>
                  <a:gd name="T46" fmla="*/ 88 w 88"/>
                  <a:gd name="T47" fmla="*/ 71 h 88"/>
                  <a:gd name="T48" fmla="*/ 82 w 88"/>
                  <a:gd name="T49" fmla="*/ 24 h 88"/>
                  <a:gd name="T50" fmla="*/ 70 w 88"/>
                  <a:gd name="T51" fmla="*/ 24 h 88"/>
                  <a:gd name="T52" fmla="*/ 68 w 88"/>
                  <a:gd name="T53" fmla="*/ 22 h 88"/>
                  <a:gd name="T54" fmla="*/ 68 w 88"/>
                  <a:gd name="T55" fmla="*/ 10 h 88"/>
                  <a:gd name="T56" fmla="*/ 70 w 88"/>
                  <a:gd name="T57" fmla="*/ 8 h 88"/>
                  <a:gd name="T58" fmla="*/ 82 w 88"/>
                  <a:gd name="T59" fmla="*/ 8 h 88"/>
                  <a:gd name="T60" fmla="*/ 84 w 88"/>
                  <a:gd name="T61" fmla="*/ 10 h 88"/>
                  <a:gd name="T62" fmla="*/ 84 w 88"/>
                  <a:gd name="T63" fmla="*/ 17 h 88"/>
                  <a:gd name="T64" fmla="*/ 84 w 88"/>
                  <a:gd name="T65" fmla="*/ 22 h 88"/>
                  <a:gd name="T66" fmla="*/ 82 w 88"/>
                  <a:gd name="T67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88">
                    <a:moveTo>
                      <a:pt x="88" y="71"/>
                    </a:moveTo>
                    <a:cubicBezTo>
                      <a:pt x="88" y="30"/>
                      <a:pt x="88" y="30"/>
                      <a:pt x="88" y="30"/>
                    </a:cubicBezTo>
                    <a:cubicBezTo>
                      <a:pt x="88" y="17"/>
                      <a:pt x="88" y="17"/>
                      <a:pt x="88" y="17"/>
                    </a:cubicBezTo>
                    <a:cubicBezTo>
                      <a:pt x="88" y="14"/>
                      <a:pt x="88" y="14"/>
                      <a:pt x="88" y="14"/>
                    </a:cubicBezTo>
                    <a:cubicBezTo>
                      <a:pt x="88" y="6"/>
                      <a:pt x="82" y="0"/>
                      <a:pt x="7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9" y="19"/>
                      <a:pt x="36" y="16"/>
                      <a:pt x="44" y="16"/>
                    </a:cubicBezTo>
                    <a:cubicBezTo>
                      <a:pt x="54" y="16"/>
                      <a:pt x="63" y="22"/>
                      <a:pt x="68" y="30"/>
                    </a:cubicBezTo>
                    <a:cubicBezTo>
                      <a:pt x="84" y="30"/>
                      <a:pt x="84" y="30"/>
                      <a:pt x="84" y="30"/>
                    </a:cubicBezTo>
                    <a:cubicBezTo>
                      <a:pt x="84" y="71"/>
                      <a:pt x="84" y="71"/>
                      <a:pt x="84" y="71"/>
                    </a:cubicBezTo>
                    <a:cubicBezTo>
                      <a:pt x="84" y="78"/>
                      <a:pt x="78" y="84"/>
                      <a:pt x="71" y="84"/>
                    </a:cubicBezTo>
                    <a:cubicBezTo>
                      <a:pt x="17" y="84"/>
                      <a:pt x="17" y="84"/>
                      <a:pt x="17" y="84"/>
                    </a:cubicBezTo>
                    <a:cubicBezTo>
                      <a:pt x="10" y="84"/>
                      <a:pt x="4" y="78"/>
                      <a:pt x="4" y="71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2" y="7"/>
                      <a:pt x="0" y="10"/>
                      <a:pt x="0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81"/>
                      <a:pt x="7" y="88"/>
                      <a:pt x="17" y="88"/>
                    </a:cubicBezTo>
                    <a:cubicBezTo>
                      <a:pt x="71" y="88"/>
                      <a:pt x="71" y="88"/>
                      <a:pt x="71" y="88"/>
                    </a:cubicBezTo>
                    <a:cubicBezTo>
                      <a:pt x="81" y="88"/>
                      <a:pt x="88" y="81"/>
                      <a:pt x="88" y="71"/>
                    </a:cubicBezTo>
                    <a:close/>
                    <a:moveTo>
                      <a:pt x="82" y="24"/>
                    </a:moveTo>
                    <a:cubicBezTo>
                      <a:pt x="70" y="24"/>
                      <a:pt x="70" y="24"/>
                      <a:pt x="70" y="24"/>
                    </a:cubicBezTo>
                    <a:cubicBezTo>
                      <a:pt x="69" y="24"/>
                      <a:pt x="68" y="23"/>
                      <a:pt x="68" y="22"/>
                    </a:cubicBezTo>
                    <a:cubicBezTo>
                      <a:pt x="68" y="10"/>
                      <a:pt x="68" y="10"/>
                      <a:pt x="68" y="10"/>
                    </a:cubicBezTo>
                    <a:cubicBezTo>
                      <a:pt x="68" y="9"/>
                      <a:pt x="69" y="8"/>
                      <a:pt x="70" y="8"/>
                    </a:cubicBezTo>
                    <a:cubicBezTo>
                      <a:pt x="82" y="8"/>
                      <a:pt x="82" y="8"/>
                      <a:pt x="82" y="8"/>
                    </a:cubicBezTo>
                    <a:cubicBezTo>
                      <a:pt x="83" y="8"/>
                      <a:pt x="84" y="9"/>
                      <a:pt x="84" y="10"/>
                    </a:cubicBezTo>
                    <a:cubicBezTo>
                      <a:pt x="84" y="17"/>
                      <a:pt x="84" y="17"/>
                      <a:pt x="84" y="17"/>
                    </a:cubicBezTo>
                    <a:cubicBezTo>
                      <a:pt x="84" y="22"/>
                      <a:pt x="84" y="22"/>
                      <a:pt x="84" y="22"/>
                    </a:cubicBezTo>
                    <a:cubicBezTo>
                      <a:pt x="84" y="23"/>
                      <a:pt x="83" y="24"/>
                      <a:pt x="8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CC156B4-253C-4D04-9B28-5528C8A56B3A}"/>
              </a:ext>
            </a:extLst>
          </p:cNvPr>
          <p:cNvGrpSpPr/>
          <p:nvPr/>
        </p:nvGrpSpPr>
        <p:grpSpPr>
          <a:xfrm>
            <a:off x="8362952" y="3631292"/>
            <a:ext cx="3322638" cy="2731408"/>
            <a:chOff x="8362952" y="3631292"/>
            <a:chExt cx="3322638" cy="2731408"/>
          </a:xfrm>
        </p:grpSpPr>
        <p:sp>
          <p:nvSpPr>
            <p:cNvPr id="42" name="Rectangle: Top Corners Rounded 41">
              <a:extLst>
                <a:ext uri="{FF2B5EF4-FFF2-40B4-BE49-F238E27FC236}">
                  <a16:creationId xmlns:a16="http://schemas.microsoft.com/office/drawing/2014/main" id="{063C4CC3-B7C0-47EF-BF8B-5CC5576F7DD2}"/>
                </a:ext>
              </a:extLst>
            </p:cNvPr>
            <p:cNvSpPr/>
            <p:nvPr/>
          </p:nvSpPr>
          <p:spPr>
            <a:xfrm rot="5400000">
              <a:off x="9499730" y="2494514"/>
              <a:ext cx="1049082" cy="332263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2"/>
            </a:solidFill>
            <a:ln>
              <a:noFill/>
            </a:ln>
            <a:effectLst>
              <a:innerShdw blurRad="50800" dist="25400" dir="162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D500646-2CD8-4455-B77C-B37F6323F100}"/>
                </a:ext>
              </a:extLst>
            </p:cNvPr>
            <p:cNvSpPr/>
            <p:nvPr/>
          </p:nvSpPr>
          <p:spPr>
            <a:xfrm>
              <a:off x="10711420" y="3763208"/>
              <a:ext cx="785253" cy="7852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288D80B-C035-4F6C-A708-82FDD2503046}"/>
                </a:ext>
              </a:extLst>
            </p:cNvPr>
            <p:cNvSpPr/>
            <p:nvPr/>
          </p:nvSpPr>
          <p:spPr>
            <a:xfrm>
              <a:off x="8766630" y="4854595"/>
              <a:ext cx="2887208" cy="15081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>
                <a:spcAft>
                  <a:spcPts val="600"/>
                </a:spcAft>
                <a:buClr>
                  <a:srgbClr val="0BC58A"/>
                </a:buClr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Lorem ipsum dolor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consectetur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adipiscing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elit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, sed do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eiusmod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tempor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incididunt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ut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labore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et dolore magna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aliqua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. Ut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enim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ad minim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veniam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quis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nostrud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exercitation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ullamco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laboris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nisi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ut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aliquip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ex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ea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commodo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consequat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. 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2457E89-1293-4E02-BED6-B23F5E14B5BC}"/>
                </a:ext>
              </a:extLst>
            </p:cNvPr>
            <p:cNvSpPr/>
            <p:nvPr/>
          </p:nvSpPr>
          <p:spPr>
            <a:xfrm>
              <a:off x="8766630" y="3848057"/>
              <a:ext cx="1114088" cy="61555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/>
              <a:r>
                <a:rPr lang="en-US" sz="2000" b="1" spc="300" dirty="0">
                  <a:gradFill>
                    <a:gsLst>
                      <a:gs pos="25000">
                        <a:schemeClr val="accent1"/>
                      </a:gs>
                      <a:gs pos="100000">
                        <a:schemeClr val="accent2"/>
                      </a:gs>
                    </a:gsLst>
                    <a:lin ang="18900000" scaled="1"/>
                  </a:gradFill>
                  <a:latin typeface="Avenir Black" panose="020B0803020203020204" pitchFamily="34" charset="0"/>
                </a:rPr>
                <a:t>LOREM</a:t>
              </a:r>
            </a:p>
            <a:p>
              <a:pPr lvl="0"/>
              <a:r>
                <a:rPr lang="en-US" sz="2000" b="1" spc="300" dirty="0">
                  <a:gradFill>
                    <a:gsLst>
                      <a:gs pos="25000">
                        <a:schemeClr val="accent1"/>
                      </a:gs>
                      <a:gs pos="100000">
                        <a:schemeClr val="accent2"/>
                      </a:gs>
                    </a:gsLst>
                    <a:lin ang="18900000" scaled="1"/>
                  </a:gradFill>
                  <a:latin typeface="Avenir Black" panose="020B0803020203020204" pitchFamily="34" charset="0"/>
                </a:rPr>
                <a:t>IPSUM</a:t>
              </a:r>
              <a:endParaRPr lang="en-US" sz="2400" b="1" spc="300" dirty="0">
                <a:gradFill>
                  <a:gsLst>
                    <a:gs pos="25000">
                      <a:schemeClr val="accent1"/>
                    </a:gs>
                    <a:gs pos="100000">
                      <a:schemeClr val="accent2"/>
                    </a:gs>
                  </a:gsLst>
                  <a:lin ang="18900000" scaled="1"/>
                </a:gradFill>
                <a:latin typeface="Avenir Black" panose="020B0803020203020204" pitchFamily="34" charset="0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DEAE76A-6FF1-46CC-9FE0-1025799A2699}"/>
                </a:ext>
              </a:extLst>
            </p:cNvPr>
            <p:cNvGrpSpPr/>
            <p:nvPr/>
          </p:nvGrpSpPr>
          <p:grpSpPr>
            <a:xfrm>
              <a:off x="10931009" y="3989147"/>
              <a:ext cx="346075" cy="333375"/>
              <a:chOff x="7726363" y="1465263"/>
              <a:chExt cx="346075" cy="333375"/>
            </a:xfrm>
            <a:gradFill>
              <a:gsLst>
                <a:gs pos="25000">
                  <a:schemeClr val="accent1"/>
                </a:gs>
                <a:gs pos="100000">
                  <a:schemeClr val="accent2"/>
                </a:gs>
              </a:gsLst>
              <a:lin ang="18900000" scaled="1"/>
            </a:gradFill>
          </p:grpSpPr>
          <p:sp>
            <p:nvSpPr>
              <p:cNvPr id="64" name="Freeform 178">
                <a:extLst>
                  <a:ext uri="{FF2B5EF4-FFF2-40B4-BE49-F238E27FC236}">
                    <a16:creationId xmlns:a16="http://schemas.microsoft.com/office/drawing/2014/main" id="{088BE7C3-9CDE-4710-94E8-0C44B8610E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6363" y="1584325"/>
                <a:ext cx="173038" cy="123825"/>
              </a:xfrm>
              <a:custGeom>
                <a:avLst/>
                <a:gdLst>
                  <a:gd name="T0" fmla="*/ 0 w 109"/>
                  <a:gd name="T1" fmla="*/ 36 h 78"/>
                  <a:gd name="T2" fmla="*/ 64 w 109"/>
                  <a:gd name="T3" fmla="*/ 78 h 78"/>
                  <a:gd name="T4" fmla="*/ 109 w 109"/>
                  <a:gd name="T5" fmla="*/ 40 h 78"/>
                  <a:gd name="T6" fmla="*/ 45 w 109"/>
                  <a:gd name="T7" fmla="*/ 0 h 78"/>
                  <a:gd name="T8" fmla="*/ 0 w 109"/>
                  <a:gd name="T9" fmla="*/ 3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78">
                    <a:moveTo>
                      <a:pt x="0" y="36"/>
                    </a:moveTo>
                    <a:lnTo>
                      <a:pt x="64" y="78"/>
                    </a:lnTo>
                    <a:lnTo>
                      <a:pt x="109" y="40"/>
                    </a:lnTo>
                    <a:lnTo>
                      <a:pt x="45" y="0"/>
                    </a:lnTo>
                    <a:lnTo>
                      <a:pt x="0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5" name="Freeform 179">
                <a:extLst>
                  <a:ext uri="{FF2B5EF4-FFF2-40B4-BE49-F238E27FC236}">
                    <a16:creationId xmlns:a16="http://schemas.microsoft.com/office/drawing/2014/main" id="{A9A4AE59-3663-4B84-9FB8-B0CFE734AA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26363" y="1465263"/>
                <a:ext cx="173038" cy="119063"/>
              </a:xfrm>
              <a:custGeom>
                <a:avLst/>
                <a:gdLst>
                  <a:gd name="T0" fmla="*/ 64 w 109"/>
                  <a:gd name="T1" fmla="*/ 0 h 75"/>
                  <a:gd name="T2" fmla="*/ 0 w 109"/>
                  <a:gd name="T3" fmla="*/ 40 h 75"/>
                  <a:gd name="T4" fmla="*/ 45 w 109"/>
                  <a:gd name="T5" fmla="*/ 75 h 75"/>
                  <a:gd name="T6" fmla="*/ 109 w 109"/>
                  <a:gd name="T7" fmla="*/ 35 h 75"/>
                  <a:gd name="T8" fmla="*/ 64 w 109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75">
                    <a:moveTo>
                      <a:pt x="64" y="0"/>
                    </a:moveTo>
                    <a:lnTo>
                      <a:pt x="0" y="40"/>
                    </a:lnTo>
                    <a:lnTo>
                      <a:pt x="45" y="75"/>
                    </a:lnTo>
                    <a:lnTo>
                      <a:pt x="109" y="35"/>
                    </a:lnTo>
                    <a:lnTo>
                      <a:pt x="6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6" name="Freeform 180">
                <a:extLst>
                  <a:ext uri="{FF2B5EF4-FFF2-40B4-BE49-F238E27FC236}">
                    <a16:creationId xmlns:a16="http://schemas.microsoft.com/office/drawing/2014/main" id="{2D9EC335-CBCA-4CD3-A59A-A2245CCEF0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9400" y="1465263"/>
                <a:ext cx="173038" cy="119063"/>
              </a:xfrm>
              <a:custGeom>
                <a:avLst/>
                <a:gdLst>
                  <a:gd name="T0" fmla="*/ 109 w 109"/>
                  <a:gd name="T1" fmla="*/ 40 h 75"/>
                  <a:gd name="T2" fmla="*/ 45 w 109"/>
                  <a:gd name="T3" fmla="*/ 0 h 75"/>
                  <a:gd name="T4" fmla="*/ 0 w 109"/>
                  <a:gd name="T5" fmla="*/ 35 h 75"/>
                  <a:gd name="T6" fmla="*/ 64 w 109"/>
                  <a:gd name="T7" fmla="*/ 75 h 75"/>
                  <a:gd name="T8" fmla="*/ 109 w 109"/>
                  <a:gd name="T9" fmla="*/ 4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75">
                    <a:moveTo>
                      <a:pt x="109" y="40"/>
                    </a:moveTo>
                    <a:lnTo>
                      <a:pt x="45" y="0"/>
                    </a:lnTo>
                    <a:lnTo>
                      <a:pt x="0" y="35"/>
                    </a:lnTo>
                    <a:lnTo>
                      <a:pt x="64" y="75"/>
                    </a:lnTo>
                    <a:lnTo>
                      <a:pt x="109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7" name="Freeform 181">
                <a:extLst>
                  <a:ext uri="{FF2B5EF4-FFF2-40B4-BE49-F238E27FC236}">
                    <a16:creationId xmlns:a16="http://schemas.microsoft.com/office/drawing/2014/main" id="{AD414E23-7B4E-4701-90E5-5A873598F9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9400" y="1584325"/>
                <a:ext cx="173038" cy="123825"/>
              </a:xfrm>
              <a:custGeom>
                <a:avLst/>
                <a:gdLst>
                  <a:gd name="T0" fmla="*/ 0 w 109"/>
                  <a:gd name="T1" fmla="*/ 40 h 78"/>
                  <a:gd name="T2" fmla="*/ 45 w 109"/>
                  <a:gd name="T3" fmla="*/ 78 h 78"/>
                  <a:gd name="T4" fmla="*/ 109 w 109"/>
                  <a:gd name="T5" fmla="*/ 36 h 78"/>
                  <a:gd name="T6" fmla="*/ 64 w 109"/>
                  <a:gd name="T7" fmla="*/ 0 h 78"/>
                  <a:gd name="T8" fmla="*/ 0 w 109"/>
                  <a:gd name="T9" fmla="*/ 4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78">
                    <a:moveTo>
                      <a:pt x="0" y="40"/>
                    </a:moveTo>
                    <a:lnTo>
                      <a:pt x="45" y="78"/>
                    </a:lnTo>
                    <a:lnTo>
                      <a:pt x="109" y="36"/>
                    </a:lnTo>
                    <a:lnTo>
                      <a:pt x="64" y="0"/>
                    </a:lnTo>
                    <a:lnTo>
                      <a:pt x="0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8" name="Freeform 182">
                <a:extLst>
                  <a:ext uri="{FF2B5EF4-FFF2-40B4-BE49-F238E27FC236}">
                    <a16:creationId xmlns:a16="http://schemas.microsoft.com/office/drawing/2014/main" id="{CB90DB6D-5BE6-414B-B194-27DB9C0D34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0975" y="1666875"/>
                <a:ext cx="195263" cy="131763"/>
              </a:xfrm>
              <a:custGeom>
                <a:avLst/>
                <a:gdLst>
                  <a:gd name="T0" fmla="*/ 49 w 52"/>
                  <a:gd name="T1" fmla="*/ 13 h 35"/>
                  <a:gd name="T2" fmla="*/ 49 w 52"/>
                  <a:gd name="T3" fmla="*/ 13 h 35"/>
                  <a:gd name="T4" fmla="*/ 45 w 52"/>
                  <a:gd name="T5" fmla="*/ 15 h 35"/>
                  <a:gd name="T6" fmla="*/ 41 w 52"/>
                  <a:gd name="T7" fmla="*/ 13 h 35"/>
                  <a:gd name="T8" fmla="*/ 41 w 52"/>
                  <a:gd name="T9" fmla="*/ 13 h 35"/>
                  <a:gd name="T10" fmla="*/ 26 w 52"/>
                  <a:gd name="T11" fmla="*/ 0 h 35"/>
                  <a:gd name="T12" fmla="*/ 11 w 52"/>
                  <a:gd name="T13" fmla="*/ 13 h 35"/>
                  <a:gd name="T14" fmla="*/ 11 w 52"/>
                  <a:gd name="T15" fmla="*/ 13 h 35"/>
                  <a:gd name="T16" fmla="*/ 7 w 52"/>
                  <a:gd name="T17" fmla="*/ 15 h 35"/>
                  <a:gd name="T18" fmla="*/ 5 w 52"/>
                  <a:gd name="T19" fmla="*/ 14 h 35"/>
                  <a:gd name="T20" fmla="*/ 0 w 52"/>
                  <a:gd name="T21" fmla="*/ 11 h 35"/>
                  <a:gd name="T22" fmla="*/ 0 w 52"/>
                  <a:gd name="T23" fmla="*/ 19 h 35"/>
                  <a:gd name="T24" fmla="*/ 26 w 52"/>
                  <a:gd name="T25" fmla="*/ 35 h 35"/>
                  <a:gd name="T26" fmla="*/ 52 w 52"/>
                  <a:gd name="T27" fmla="*/ 19 h 35"/>
                  <a:gd name="T28" fmla="*/ 52 w 52"/>
                  <a:gd name="T29" fmla="*/ 11 h 35"/>
                  <a:gd name="T30" fmla="*/ 49 w 52"/>
                  <a:gd name="T31" fmla="*/ 1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2" h="35">
                    <a:moveTo>
                      <a:pt x="49" y="13"/>
                    </a:moveTo>
                    <a:cubicBezTo>
                      <a:pt x="49" y="13"/>
                      <a:pt x="49" y="13"/>
                      <a:pt x="49" y="13"/>
                    </a:cubicBezTo>
                    <a:cubicBezTo>
                      <a:pt x="48" y="14"/>
                      <a:pt x="46" y="15"/>
                      <a:pt x="45" y="15"/>
                    </a:cubicBezTo>
                    <a:cubicBezTo>
                      <a:pt x="43" y="15"/>
                      <a:pt x="43" y="14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9" y="14"/>
                      <a:pt x="9" y="15"/>
                      <a:pt x="7" y="15"/>
                    </a:cubicBezTo>
                    <a:cubicBezTo>
                      <a:pt x="6" y="15"/>
                      <a:pt x="6" y="15"/>
                      <a:pt x="5" y="14"/>
                    </a:cubicBezTo>
                    <a:cubicBezTo>
                      <a:pt x="5" y="14"/>
                      <a:pt x="0" y="11"/>
                      <a:pt x="0" y="1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52" y="19"/>
                      <a:pt x="52" y="19"/>
                      <a:pt x="52" y="19"/>
                    </a:cubicBezTo>
                    <a:cubicBezTo>
                      <a:pt x="52" y="11"/>
                      <a:pt x="52" y="11"/>
                      <a:pt x="52" y="11"/>
                    </a:cubicBezTo>
                    <a:lnTo>
                      <a:pt x="49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B1EC187-4BBD-4172-8A52-A4870970ABDB}"/>
              </a:ext>
            </a:extLst>
          </p:cNvPr>
          <p:cNvGrpSpPr/>
          <p:nvPr/>
        </p:nvGrpSpPr>
        <p:grpSpPr>
          <a:xfrm>
            <a:off x="503024" y="3631292"/>
            <a:ext cx="3322638" cy="2731408"/>
            <a:chOff x="503024" y="3631292"/>
            <a:chExt cx="3322638" cy="2731408"/>
          </a:xfrm>
        </p:grpSpPr>
        <p:sp>
          <p:nvSpPr>
            <p:cNvPr id="52" name="Rectangle: Top Corners Rounded 51">
              <a:extLst>
                <a:ext uri="{FF2B5EF4-FFF2-40B4-BE49-F238E27FC236}">
                  <a16:creationId xmlns:a16="http://schemas.microsoft.com/office/drawing/2014/main" id="{AF89C1B9-FB57-49EA-A52D-98961E1ECFF3}"/>
                </a:ext>
              </a:extLst>
            </p:cNvPr>
            <p:cNvSpPr/>
            <p:nvPr/>
          </p:nvSpPr>
          <p:spPr>
            <a:xfrm rot="16200000" flipH="1">
              <a:off x="1639802" y="2494514"/>
              <a:ext cx="1049082" cy="332263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2"/>
            </a:solidFill>
            <a:ln>
              <a:noFill/>
            </a:ln>
            <a:effectLst>
              <a:innerShdw blurRad="50800" dist="25400" dir="162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1C6EAED-3967-4B5B-8393-DE56B94D8289}"/>
                </a:ext>
              </a:extLst>
            </p:cNvPr>
            <p:cNvSpPr/>
            <p:nvPr/>
          </p:nvSpPr>
          <p:spPr>
            <a:xfrm flipH="1">
              <a:off x="691941" y="3763208"/>
              <a:ext cx="785253" cy="7852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857BEA6-8D81-4F59-95E0-E2A64FB3126B}"/>
                </a:ext>
              </a:extLst>
            </p:cNvPr>
            <p:cNvSpPr/>
            <p:nvPr/>
          </p:nvSpPr>
          <p:spPr>
            <a:xfrm flipH="1">
              <a:off x="534776" y="4854595"/>
              <a:ext cx="2887208" cy="150810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 algn="r">
                <a:spcAft>
                  <a:spcPts val="600"/>
                </a:spcAft>
                <a:buClr>
                  <a:srgbClr val="0BC58A"/>
                </a:buClr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Lorem ipsum dolor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consectetur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adipiscing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elit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, sed do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eiusmod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tempor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incididunt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ut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labore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et dolore magna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aliqua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. Ut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enim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ad minim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veniam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,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quis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nostrud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exercitation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ullamco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laboris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nisi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ut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aliquip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ex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ea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commodo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consequat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" panose="020B0503020203020204" pitchFamily="34" charset="0"/>
                  <a:ea typeface="Roboto" pitchFamily="2" charset="0"/>
                </a:rPr>
                <a:t>. 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B9FEBE9-6985-4541-A52D-E914F5DCC9C5}"/>
                </a:ext>
              </a:extLst>
            </p:cNvPr>
            <p:cNvSpPr/>
            <p:nvPr/>
          </p:nvSpPr>
          <p:spPr>
            <a:xfrm flipH="1">
              <a:off x="2307896" y="3848057"/>
              <a:ext cx="1114088" cy="61555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lvl="0" algn="r"/>
              <a:r>
                <a:rPr lang="en-US" sz="2000" b="1" spc="300" dirty="0">
                  <a:gradFill>
                    <a:gsLst>
                      <a:gs pos="25000">
                        <a:schemeClr val="accent1"/>
                      </a:gs>
                      <a:gs pos="100000">
                        <a:schemeClr val="accent2"/>
                      </a:gs>
                    </a:gsLst>
                    <a:lin ang="18900000" scaled="1"/>
                  </a:gradFill>
                  <a:latin typeface="Avenir Black" panose="020B0803020203020204" pitchFamily="34" charset="0"/>
                </a:rPr>
                <a:t>LOREM</a:t>
              </a:r>
            </a:p>
            <a:p>
              <a:pPr lvl="0" algn="r"/>
              <a:r>
                <a:rPr lang="en-US" sz="2000" b="1" spc="300" dirty="0">
                  <a:gradFill>
                    <a:gsLst>
                      <a:gs pos="25000">
                        <a:schemeClr val="accent1"/>
                      </a:gs>
                      <a:gs pos="100000">
                        <a:schemeClr val="accent2"/>
                      </a:gs>
                    </a:gsLst>
                    <a:lin ang="18900000" scaled="1"/>
                  </a:gradFill>
                  <a:latin typeface="Avenir Black" panose="020B0803020203020204" pitchFamily="34" charset="0"/>
                </a:rPr>
                <a:t>IPSUM</a:t>
              </a:r>
              <a:endParaRPr lang="en-US" sz="2400" b="1" spc="300" dirty="0">
                <a:gradFill>
                  <a:gsLst>
                    <a:gs pos="25000">
                      <a:schemeClr val="accent1"/>
                    </a:gs>
                    <a:gs pos="100000">
                      <a:schemeClr val="accent2"/>
                    </a:gs>
                  </a:gsLst>
                  <a:lin ang="18900000" scaled="1"/>
                </a:gradFill>
                <a:latin typeface="Avenir Black" panose="020B0803020203020204" pitchFamily="34" charset="0"/>
              </a:endParaRP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69A3F12-22DE-4BE3-AA85-522C6EB38428}"/>
                </a:ext>
              </a:extLst>
            </p:cNvPr>
            <p:cNvGrpSpPr/>
            <p:nvPr/>
          </p:nvGrpSpPr>
          <p:grpSpPr>
            <a:xfrm>
              <a:off x="913117" y="4005021"/>
              <a:ext cx="342900" cy="301626"/>
              <a:chOff x="8447088" y="1482725"/>
              <a:chExt cx="342900" cy="301626"/>
            </a:xfrm>
            <a:gradFill>
              <a:gsLst>
                <a:gs pos="25000">
                  <a:schemeClr val="accent1"/>
                </a:gs>
                <a:gs pos="100000">
                  <a:schemeClr val="accent2"/>
                </a:gs>
              </a:gsLst>
              <a:lin ang="18900000" scaled="1"/>
            </a:gradFill>
          </p:grpSpPr>
          <p:sp>
            <p:nvSpPr>
              <p:cNvPr id="70" name="Freeform 172">
                <a:extLst>
                  <a:ext uri="{FF2B5EF4-FFF2-40B4-BE49-F238E27FC236}">
                    <a16:creationId xmlns:a16="http://schemas.microsoft.com/office/drawing/2014/main" id="{C5B78465-0FAE-44E8-8CE2-381F61EBAF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18525" y="1693863"/>
                <a:ext cx="271463" cy="90488"/>
              </a:xfrm>
              <a:custGeom>
                <a:avLst/>
                <a:gdLst>
                  <a:gd name="T0" fmla="*/ 14 w 72"/>
                  <a:gd name="T1" fmla="*/ 0 h 24"/>
                  <a:gd name="T2" fmla="*/ 0 w 72"/>
                  <a:gd name="T3" fmla="*/ 24 h 24"/>
                  <a:gd name="T4" fmla="*/ 58 w 72"/>
                  <a:gd name="T5" fmla="*/ 24 h 24"/>
                  <a:gd name="T6" fmla="*/ 72 w 72"/>
                  <a:gd name="T7" fmla="*/ 0 h 24"/>
                  <a:gd name="T8" fmla="*/ 14 w 72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24">
                    <a:moveTo>
                      <a:pt x="14" y="0"/>
                    </a:moveTo>
                    <a:cubicBezTo>
                      <a:pt x="8" y="10"/>
                      <a:pt x="2" y="20"/>
                      <a:pt x="0" y="24"/>
                    </a:cubicBezTo>
                    <a:cubicBezTo>
                      <a:pt x="58" y="24"/>
                      <a:pt x="58" y="24"/>
                      <a:pt x="58" y="24"/>
                    </a:cubicBezTo>
                    <a:cubicBezTo>
                      <a:pt x="72" y="0"/>
                      <a:pt x="72" y="0"/>
                      <a:pt x="72" y="0"/>
                    </a:cubicBez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1" name="Freeform 173">
                <a:extLst>
                  <a:ext uri="{FF2B5EF4-FFF2-40B4-BE49-F238E27FC236}">
                    <a16:creationId xmlns:a16="http://schemas.microsoft.com/office/drawing/2014/main" id="{90CDD6FD-19B9-4940-AEEF-1A67E6570C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7088" y="1498600"/>
                <a:ext cx="161925" cy="285750"/>
              </a:xfrm>
              <a:custGeom>
                <a:avLst/>
                <a:gdLst>
                  <a:gd name="T0" fmla="*/ 29 w 43"/>
                  <a:gd name="T1" fmla="*/ 0 h 76"/>
                  <a:gd name="T2" fmla="*/ 0 w 43"/>
                  <a:gd name="T3" fmla="*/ 50 h 76"/>
                  <a:gd name="T4" fmla="*/ 14 w 43"/>
                  <a:gd name="T5" fmla="*/ 76 h 76"/>
                  <a:gd name="T6" fmla="*/ 43 w 43"/>
                  <a:gd name="T7" fmla="*/ 25 h 76"/>
                  <a:gd name="T8" fmla="*/ 29 w 43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76">
                    <a:moveTo>
                      <a:pt x="29" y="0"/>
                    </a:moveTo>
                    <a:cubicBezTo>
                      <a:pt x="0" y="50"/>
                      <a:pt x="0" y="50"/>
                      <a:pt x="0" y="50"/>
                    </a:cubicBezTo>
                    <a:cubicBezTo>
                      <a:pt x="14" y="76"/>
                      <a:pt x="14" y="76"/>
                      <a:pt x="14" y="76"/>
                    </a:cubicBezTo>
                    <a:cubicBezTo>
                      <a:pt x="14" y="76"/>
                      <a:pt x="36" y="38"/>
                      <a:pt x="43" y="25"/>
                    </a:cubicBezTo>
                    <a:cubicBezTo>
                      <a:pt x="37" y="15"/>
                      <a:pt x="31" y="4"/>
                      <a:pt x="2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2" name="Freeform 174">
                <a:extLst>
                  <a:ext uri="{FF2B5EF4-FFF2-40B4-BE49-F238E27FC236}">
                    <a16:creationId xmlns:a16="http://schemas.microsoft.com/office/drawing/2014/main" id="{705BF645-4803-45CE-8D6C-B77ED8BE9B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4563" y="1482725"/>
                <a:ext cx="217488" cy="195263"/>
              </a:xfrm>
              <a:custGeom>
                <a:avLst/>
                <a:gdLst>
                  <a:gd name="T0" fmla="*/ 58 w 58"/>
                  <a:gd name="T1" fmla="*/ 52 h 52"/>
                  <a:gd name="T2" fmla="*/ 29 w 58"/>
                  <a:gd name="T3" fmla="*/ 0 h 52"/>
                  <a:gd name="T4" fmla="*/ 0 w 58"/>
                  <a:gd name="T5" fmla="*/ 0 h 52"/>
                  <a:gd name="T6" fmla="*/ 29 w 58"/>
                  <a:gd name="T7" fmla="*/ 52 h 52"/>
                  <a:gd name="T8" fmla="*/ 58 w 58"/>
                  <a:gd name="T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2">
                    <a:moveTo>
                      <a:pt x="58" y="52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22" y="40"/>
                      <a:pt x="29" y="52"/>
                    </a:cubicBezTo>
                    <a:lnTo>
                      <a:pt x="58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CB3554-FFE5-4DAD-8091-9E27AAFD3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6D5C5-C8E3-4B2C-A235-173635650F0D}" type="slidenum">
              <a:rPr lang="en-US" smtClean="0"/>
              <a:t>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A187ED-B54A-4B1E-A86D-C31321AF6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0" y="3321335"/>
            <a:ext cx="3644900" cy="1608902"/>
          </a:xfrm>
        </p:spPr>
        <p:txBody>
          <a:bodyPr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SOCIAL MEDIA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FEC3B5-88A3-4450-9160-DBAC95D03555}"/>
              </a:ext>
            </a:extLst>
          </p:cNvPr>
          <p:cNvSpPr/>
          <p:nvPr/>
        </p:nvSpPr>
        <p:spPr>
          <a:xfrm>
            <a:off x="3829050" y="292100"/>
            <a:ext cx="4533900" cy="6070600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74D68B-2A61-412E-B17D-9451A793A46A}"/>
              </a:ext>
            </a:extLst>
          </p:cNvPr>
          <p:cNvGrpSpPr/>
          <p:nvPr/>
        </p:nvGrpSpPr>
        <p:grpSpPr>
          <a:xfrm>
            <a:off x="5663148" y="2629538"/>
            <a:ext cx="865704" cy="268061"/>
            <a:chOff x="4930588" y="1010772"/>
            <a:chExt cx="441512" cy="136712"/>
          </a:xfrm>
          <a:solidFill>
            <a:schemeClr val="bg1"/>
          </a:solidFill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A0651D8-0202-4A11-8511-6F507021BB1A}"/>
                </a:ext>
              </a:extLst>
            </p:cNvPr>
            <p:cNvSpPr/>
            <p:nvPr userDrawn="1"/>
          </p:nvSpPr>
          <p:spPr>
            <a:xfrm>
              <a:off x="4930588" y="1038787"/>
              <a:ext cx="80683" cy="806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33AE75C-BB50-46D2-844D-EFE62DD174A0}"/>
                </a:ext>
              </a:extLst>
            </p:cNvPr>
            <p:cNvSpPr/>
            <p:nvPr userDrawn="1"/>
          </p:nvSpPr>
          <p:spPr>
            <a:xfrm>
              <a:off x="5082988" y="1010772"/>
              <a:ext cx="136712" cy="1367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E98AA11-74B3-4E17-819A-7CECCDFEFACE}"/>
                </a:ext>
              </a:extLst>
            </p:cNvPr>
            <p:cNvSpPr/>
            <p:nvPr userDrawn="1"/>
          </p:nvSpPr>
          <p:spPr>
            <a:xfrm>
              <a:off x="5291417" y="1038787"/>
              <a:ext cx="80683" cy="806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507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Custom 8">
      <a:dk1>
        <a:sysClr val="windowText" lastClr="000000"/>
      </a:dk1>
      <a:lt1>
        <a:sysClr val="window" lastClr="FFFFFF"/>
      </a:lt1>
      <a:dk2>
        <a:srgbClr val="787886"/>
      </a:dk2>
      <a:lt2>
        <a:srgbClr val="E7E6E6"/>
      </a:lt2>
      <a:accent1>
        <a:srgbClr val="D92167"/>
      </a:accent1>
      <a:accent2>
        <a:srgbClr val="E75D37"/>
      </a:accent2>
      <a:accent3>
        <a:srgbClr val="A5A5A5"/>
      </a:accent3>
      <a:accent4>
        <a:srgbClr val="EFAC03"/>
      </a:accent4>
      <a:accent5>
        <a:srgbClr val="3284CE"/>
      </a:accent5>
      <a:accent6>
        <a:srgbClr val="70AD47"/>
      </a:accent6>
      <a:hlink>
        <a:srgbClr val="0563C1"/>
      </a:hlink>
      <a:folHlink>
        <a:srgbClr val="9731B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</TotalTime>
  <Words>1200</Words>
  <Application>Microsoft Office PowerPoint</Application>
  <PresentationFormat>Widescreen</PresentationFormat>
  <Paragraphs>177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Avenir</vt:lpstr>
      <vt:lpstr>Avenir Black</vt:lpstr>
      <vt:lpstr>Avenir Book</vt:lpstr>
      <vt:lpstr>Calibri</vt:lpstr>
      <vt:lpstr>Calibri Light</vt:lpstr>
      <vt:lpstr>Century Gothic</vt:lpstr>
      <vt:lpstr>Segoe UI</vt:lpstr>
      <vt:lpstr>Office Theme</vt:lpstr>
      <vt:lpstr>1_Office Theme</vt:lpstr>
      <vt:lpstr>ANIMATED MARKETING TEMPLATE PACK</vt:lpstr>
      <vt:lpstr>PowerPoint Presentation</vt:lpstr>
      <vt:lpstr>PowerPoint Presentation</vt:lpstr>
      <vt:lpstr>PowerPoint Presentation</vt:lpstr>
      <vt:lpstr>PLANNING</vt:lpstr>
      <vt:lpstr>MANAGEMENT</vt:lpstr>
      <vt:lpstr>OFFLINE INTEGRATION</vt:lpstr>
      <vt:lpstr>TRAFFIC BUILDING</vt:lpstr>
      <vt:lpstr>SOCIAL MEDIA</vt:lpstr>
      <vt:lpstr>OPTIMIZATION PROCESS</vt:lpstr>
      <vt:lpstr>CONVERSION ANALYSIS</vt:lpstr>
      <vt:lpstr>WEBSITE DESIGN</vt:lpstr>
      <vt:lpstr>THANK YOU.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Ciquita Mutiara</dc:creator>
  <cp:lastModifiedBy>vuzza ajeng</cp:lastModifiedBy>
  <cp:revision>59</cp:revision>
  <dcterms:created xsi:type="dcterms:W3CDTF">2019-05-28T09:59:31Z</dcterms:created>
  <dcterms:modified xsi:type="dcterms:W3CDTF">2019-07-03T07:20:06Z</dcterms:modified>
</cp:coreProperties>
</file>